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29" r:id="rId3"/>
    <p:sldId id="330" r:id="rId4"/>
    <p:sldId id="333" r:id="rId5"/>
    <p:sldId id="331" r:id="rId6"/>
    <p:sldId id="332" r:id="rId7"/>
    <p:sldId id="342" r:id="rId8"/>
    <p:sldId id="344" r:id="rId9"/>
    <p:sldId id="337" r:id="rId10"/>
    <p:sldId id="338" r:id="rId11"/>
    <p:sldId id="339" r:id="rId12"/>
    <p:sldId id="341" r:id="rId13"/>
    <p:sldId id="34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AD1BB9-3DB4-44BA-9F8C-5F65A66D420F}">
          <p14:sldIdLst>
            <p14:sldId id="257"/>
            <p14:sldId id="329"/>
            <p14:sldId id="330"/>
            <p14:sldId id="333"/>
            <p14:sldId id="331"/>
            <p14:sldId id="332"/>
            <p14:sldId id="342"/>
            <p14:sldId id="344"/>
            <p14:sldId id="337"/>
            <p14:sldId id="338"/>
            <p14:sldId id="339"/>
            <p14:sldId id="341"/>
            <p14:sldId id="340"/>
          </p14:sldIdLst>
        </p14:section>
        <p14:section name="Раздел без заголовка" id="{50523FC5-3326-4E9C-AE97-48A61E53CC6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7410D"/>
    <a:srgbClr val="217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A5A62-7EC2-48CB-B6CD-FA3343668DA1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9D5E34-0295-4DAA-8469-54FE809295BD}">
      <dgm:prSet phldrT="[Текст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ВАЛЬГУС ЗАДНЕГО ОТДЕЛА СТОПЫ</a:t>
          </a:r>
        </a:p>
      </dgm:t>
    </dgm:pt>
    <dgm:pt modelId="{14D2BE40-C36C-466D-BAF3-136B8D8C4395}" type="parTrans" cxnId="{485BAD8F-2E06-4D83-8389-68500CA9E5ED}">
      <dgm:prSet/>
      <dgm:spPr/>
      <dgm:t>
        <a:bodyPr/>
        <a:lstStyle/>
        <a:p>
          <a:endParaRPr lang="ru-RU"/>
        </a:p>
      </dgm:t>
    </dgm:pt>
    <dgm:pt modelId="{8C2CB0A5-BD0E-458B-A646-7625863EEC0C}" type="sibTrans" cxnId="{485BAD8F-2E06-4D83-8389-68500CA9E5ED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C5A398F-A103-4689-BE6F-97AE7FC3870A}">
      <dgm:prSet phldrT="[Текст]" custT="1"/>
      <dgm:spPr>
        <a:noFill/>
        <a:ln>
          <a:solidFill>
            <a:srgbClr val="7030A0"/>
          </a:solidFill>
        </a:ln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ПОПЕРЕЧНОГО СВОДА И </a:t>
          </a:r>
          <a:r>
            <a: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HALLUX VALGUS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ДЕФОРМАЦИЯ СРЕДНЕГО ОТДЕЛА СТОПЫ</a:t>
          </a:r>
        </a:p>
        <a:p>
          <a:endParaRPr lang="ru-RU" sz="1000" dirty="0"/>
        </a:p>
      </dgm:t>
    </dgm:pt>
    <dgm:pt modelId="{9CF7BE66-FCCD-472C-93BE-9A94E66774CB}" type="parTrans" cxnId="{36E15DA5-8F55-4069-A0C5-9AFAD75B7908}">
      <dgm:prSet/>
      <dgm:spPr/>
      <dgm:t>
        <a:bodyPr/>
        <a:lstStyle/>
        <a:p>
          <a:endParaRPr lang="ru-RU"/>
        </a:p>
      </dgm:t>
    </dgm:pt>
    <dgm:pt modelId="{1902DC4A-7FAB-4299-BC80-DA36AE656862}" type="sibTrans" cxnId="{36E15DA5-8F55-4069-A0C5-9AFAD75B790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1CF4505F-CA8C-4124-84D2-32BD52325438}">
      <dgm:prSet phldrT="[Текст]" custT="1"/>
      <dgm:spPr>
        <a:noFill/>
        <a:ln>
          <a:solidFill>
            <a:srgbClr val="07410D"/>
          </a:solidFill>
        </a:ln>
      </dgm:spPr>
      <dgm:t>
        <a:bodyPr/>
        <a:lstStyle/>
        <a:p>
          <a:r>
            <a: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ВЫСОТЫ МЕДИАЛЬНОГО СВОДА</a:t>
          </a:r>
        </a:p>
      </dgm:t>
    </dgm:pt>
    <dgm:pt modelId="{8C9F0D68-87BF-4FD1-865F-02C60C3C54AD}" type="parTrans" cxnId="{23DD613F-D5A0-4B6B-9CEC-C7844A1BBD4D}">
      <dgm:prSet/>
      <dgm:spPr/>
      <dgm:t>
        <a:bodyPr/>
        <a:lstStyle/>
        <a:p>
          <a:endParaRPr lang="ru-RU"/>
        </a:p>
      </dgm:t>
    </dgm:pt>
    <dgm:pt modelId="{7AD44A69-B6E5-4AB2-BBC2-D5D75FA4AC5A}" type="sibTrans" cxnId="{23DD613F-D5A0-4B6B-9CEC-C7844A1BBD4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solidFill>
            <a:srgbClr val="07410D"/>
          </a:solidFill>
        </a:ln>
      </dgm:spPr>
      <dgm:t>
        <a:bodyPr/>
        <a:lstStyle/>
        <a:p>
          <a:endParaRPr lang="ru-RU"/>
        </a:p>
      </dgm:t>
    </dgm:pt>
    <dgm:pt modelId="{3DEAC63B-6BFE-4607-8DAD-2EB1F64E7F16}" type="pres">
      <dgm:prSet presAssocID="{7D0A5A62-7EC2-48CB-B6CD-FA3343668DA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A0F38C27-47ED-48D6-886A-7045B8CE5938}" type="pres">
      <dgm:prSet presAssocID="{DF9D5E34-0295-4DAA-8469-54FE809295BD}" presName="text1" presStyleCnt="0"/>
      <dgm:spPr/>
    </dgm:pt>
    <dgm:pt modelId="{1D65277C-760A-4BA8-8714-320DDEA490F1}" type="pres">
      <dgm:prSet presAssocID="{DF9D5E34-0295-4DAA-8469-54FE809295BD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681D7-A6A2-430F-BCF9-7EAC3F86D406}" type="pres">
      <dgm:prSet presAssocID="{DF9D5E34-0295-4DAA-8469-54FE809295BD}" presName="textaccent1" presStyleCnt="0"/>
      <dgm:spPr/>
    </dgm:pt>
    <dgm:pt modelId="{CA7AAA97-CDE7-4F67-9CB4-586DADE87119}" type="pres">
      <dgm:prSet presAssocID="{DF9D5E34-0295-4DAA-8469-54FE809295BD}" presName="accentRepeatNode" presStyleLbl="solidAlignAcc1" presStyleIdx="0" presStyleCnt="6"/>
      <dgm:spPr>
        <a:solidFill>
          <a:srgbClr val="C00000"/>
        </a:solidFill>
        <a:ln>
          <a:solidFill>
            <a:srgbClr val="C00000"/>
          </a:solidFill>
        </a:ln>
      </dgm:spPr>
    </dgm:pt>
    <dgm:pt modelId="{63702B05-8D36-43AC-9492-593CB0A4D047}" type="pres">
      <dgm:prSet presAssocID="{8C2CB0A5-BD0E-458B-A646-7625863EEC0C}" presName="image1" presStyleCnt="0"/>
      <dgm:spPr/>
    </dgm:pt>
    <dgm:pt modelId="{7E9F1437-D578-46F5-86B4-B6EEEC1717CF}" type="pres">
      <dgm:prSet presAssocID="{8C2CB0A5-BD0E-458B-A646-7625863EEC0C}" presName="imageRepeatNode" presStyleLbl="alignAcc1" presStyleIdx="0" presStyleCnt="3"/>
      <dgm:spPr/>
      <dgm:t>
        <a:bodyPr/>
        <a:lstStyle/>
        <a:p>
          <a:endParaRPr lang="ru-RU"/>
        </a:p>
      </dgm:t>
    </dgm:pt>
    <dgm:pt modelId="{FB439AC8-825D-4D6F-87C2-B0D3E7AB1097}" type="pres">
      <dgm:prSet presAssocID="{8C2CB0A5-BD0E-458B-A646-7625863EEC0C}" presName="imageaccent1" presStyleCnt="0"/>
      <dgm:spPr/>
    </dgm:pt>
    <dgm:pt modelId="{551D94A0-2EF2-473A-B3AF-BA94B673CBBD}" type="pres">
      <dgm:prSet presAssocID="{8C2CB0A5-BD0E-458B-A646-7625863EEC0C}" presName="accentRepeatNode" presStyleLbl="solidAlignAcc1" presStyleIdx="1" presStyleCnt="6" custLinFactNeighborX="15081" custLinFactNeighborY="5811"/>
      <dgm:spPr>
        <a:solidFill>
          <a:srgbClr val="C00000"/>
        </a:solidFill>
        <a:ln>
          <a:solidFill>
            <a:srgbClr val="C00000"/>
          </a:solidFill>
        </a:ln>
      </dgm:spPr>
    </dgm:pt>
    <dgm:pt modelId="{07B24ECC-8550-4A09-83D8-ABDF07F0A68C}" type="pres">
      <dgm:prSet presAssocID="{CC5A398F-A103-4689-BE6F-97AE7FC3870A}" presName="text2" presStyleCnt="0"/>
      <dgm:spPr/>
    </dgm:pt>
    <dgm:pt modelId="{234CF703-6AA9-45BF-AECC-30E7478CAEB2}" type="pres">
      <dgm:prSet presAssocID="{CC5A398F-A103-4689-BE6F-97AE7FC3870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F39FC-2DFB-4E13-8924-D05C5D887CFE}" type="pres">
      <dgm:prSet presAssocID="{CC5A398F-A103-4689-BE6F-97AE7FC3870A}" presName="textaccent2" presStyleCnt="0"/>
      <dgm:spPr/>
    </dgm:pt>
    <dgm:pt modelId="{D113C046-FE72-4BF1-9796-33990F3FD79D}" type="pres">
      <dgm:prSet presAssocID="{CC5A398F-A103-4689-BE6F-97AE7FC3870A}" presName="accentRepeatNode" presStyleLbl="solidAlignAcc1" presStyleIdx="2" presStyleCnt="6"/>
      <dgm:spPr>
        <a:solidFill>
          <a:srgbClr val="7030A0"/>
        </a:solidFill>
        <a:ln>
          <a:solidFill>
            <a:srgbClr val="7030A0"/>
          </a:solidFill>
        </a:ln>
      </dgm:spPr>
    </dgm:pt>
    <dgm:pt modelId="{DA8643B6-0CD0-457E-8DBD-A4DDBD8638BC}" type="pres">
      <dgm:prSet presAssocID="{1902DC4A-7FAB-4299-BC80-DA36AE656862}" presName="image2" presStyleCnt="0"/>
      <dgm:spPr/>
    </dgm:pt>
    <dgm:pt modelId="{C652B531-4514-4DB0-8449-E27EEC1EFACD}" type="pres">
      <dgm:prSet presAssocID="{1902DC4A-7FAB-4299-BC80-DA36AE656862}" presName="imageRepeatNode" presStyleLbl="alignAcc1" presStyleIdx="1" presStyleCnt="3"/>
      <dgm:spPr/>
      <dgm:t>
        <a:bodyPr/>
        <a:lstStyle/>
        <a:p>
          <a:endParaRPr lang="ru-RU"/>
        </a:p>
      </dgm:t>
    </dgm:pt>
    <dgm:pt modelId="{CD445646-DDF7-4B3A-B4BF-0FF7AFEA0170}" type="pres">
      <dgm:prSet presAssocID="{1902DC4A-7FAB-4299-BC80-DA36AE656862}" presName="imageaccent2" presStyleCnt="0"/>
      <dgm:spPr/>
    </dgm:pt>
    <dgm:pt modelId="{9F1F9305-59A1-4D29-8F43-55993FA4B31C}" type="pres">
      <dgm:prSet presAssocID="{1902DC4A-7FAB-4299-BC80-DA36AE656862}" presName="accentRepeatNode" presStyleLbl="solidAlignAcc1" presStyleIdx="3" presStyleCnt="6"/>
      <dgm:spPr>
        <a:solidFill>
          <a:srgbClr val="7030A0"/>
        </a:solidFill>
        <a:ln>
          <a:solidFill>
            <a:srgbClr val="7030A0"/>
          </a:solidFill>
        </a:ln>
      </dgm:spPr>
    </dgm:pt>
    <dgm:pt modelId="{21C151F9-B9ED-4731-BB89-C91D592C0B23}" type="pres">
      <dgm:prSet presAssocID="{1CF4505F-CA8C-4124-84D2-32BD52325438}" presName="text3" presStyleCnt="0"/>
      <dgm:spPr/>
    </dgm:pt>
    <dgm:pt modelId="{A0A7C283-4EF9-49E9-A1E9-412740FA55EA}" type="pres">
      <dgm:prSet presAssocID="{1CF4505F-CA8C-4124-84D2-32BD52325438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A8391-9716-4087-844E-E840424962E5}" type="pres">
      <dgm:prSet presAssocID="{1CF4505F-CA8C-4124-84D2-32BD52325438}" presName="textaccent3" presStyleCnt="0"/>
      <dgm:spPr/>
    </dgm:pt>
    <dgm:pt modelId="{EE1541C7-28C7-46A9-B440-B1018CDF1547}" type="pres">
      <dgm:prSet presAssocID="{1CF4505F-CA8C-4124-84D2-32BD52325438}" presName="accentRepeatNode" presStyleLbl="solidAlignAcc1" presStyleIdx="4" presStyleCnt="6"/>
      <dgm:spPr>
        <a:solidFill>
          <a:srgbClr val="07410D"/>
        </a:solidFill>
        <a:ln>
          <a:solidFill>
            <a:srgbClr val="07410D"/>
          </a:solidFill>
        </a:ln>
      </dgm:spPr>
    </dgm:pt>
    <dgm:pt modelId="{AA7D66B1-3585-4D0E-8246-9AD124CEB207}" type="pres">
      <dgm:prSet presAssocID="{7AD44A69-B6E5-4AB2-BBC2-D5D75FA4AC5A}" presName="image3" presStyleCnt="0"/>
      <dgm:spPr/>
    </dgm:pt>
    <dgm:pt modelId="{721B4F4D-BC5A-4E0D-A98B-94BD737E6683}" type="pres">
      <dgm:prSet presAssocID="{7AD44A69-B6E5-4AB2-BBC2-D5D75FA4AC5A}" presName="imageRepeatNode" presStyleLbl="alignAcc1" presStyleIdx="2" presStyleCnt="3"/>
      <dgm:spPr/>
      <dgm:t>
        <a:bodyPr/>
        <a:lstStyle/>
        <a:p>
          <a:endParaRPr lang="ru-RU"/>
        </a:p>
      </dgm:t>
    </dgm:pt>
    <dgm:pt modelId="{90C39AFA-6FE0-4395-918D-5B2EA3A6BE62}" type="pres">
      <dgm:prSet presAssocID="{7AD44A69-B6E5-4AB2-BBC2-D5D75FA4AC5A}" presName="imageaccent3" presStyleCnt="0"/>
      <dgm:spPr/>
    </dgm:pt>
    <dgm:pt modelId="{2BDAA143-65C8-4DBD-ABD3-C691506A72E0}" type="pres">
      <dgm:prSet presAssocID="{7AD44A69-B6E5-4AB2-BBC2-D5D75FA4AC5A}" presName="accentRepeatNode" presStyleLbl="solidAlignAcc1" presStyleIdx="5" presStyleCnt="6"/>
      <dgm:spPr>
        <a:solidFill>
          <a:srgbClr val="07410D"/>
        </a:solidFill>
        <a:ln>
          <a:solidFill>
            <a:srgbClr val="07410D"/>
          </a:solidFill>
        </a:ln>
      </dgm:spPr>
    </dgm:pt>
  </dgm:ptLst>
  <dgm:cxnLst>
    <dgm:cxn modelId="{23DD613F-D5A0-4B6B-9CEC-C7844A1BBD4D}" srcId="{7D0A5A62-7EC2-48CB-B6CD-FA3343668DA1}" destId="{1CF4505F-CA8C-4124-84D2-32BD52325438}" srcOrd="2" destOrd="0" parTransId="{8C9F0D68-87BF-4FD1-865F-02C60C3C54AD}" sibTransId="{7AD44A69-B6E5-4AB2-BBC2-D5D75FA4AC5A}"/>
    <dgm:cxn modelId="{485BAD8F-2E06-4D83-8389-68500CA9E5ED}" srcId="{7D0A5A62-7EC2-48CB-B6CD-FA3343668DA1}" destId="{DF9D5E34-0295-4DAA-8469-54FE809295BD}" srcOrd="0" destOrd="0" parTransId="{14D2BE40-C36C-466D-BAF3-136B8D8C4395}" sibTransId="{8C2CB0A5-BD0E-458B-A646-7625863EEC0C}"/>
    <dgm:cxn modelId="{83D452A6-1692-4416-8111-3FF863E5375E}" type="presOf" srcId="{7AD44A69-B6E5-4AB2-BBC2-D5D75FA4AC5A}" destId="{721B4F4D-BC5A-4E0D-A98B-94BD737E6683}" srcOrd="0" destOrd="0" presId="urn:microsoft.com/office/officeart/2008/layout/HexagonCluster"/>
    <dgm:cxn modelId="{30A84199-8BC6-418C-905F-F3A2F3940800}" type="presOf" srcId="{1902DC4A-7FAB-4299-BC80-DA36AE656862}" destId="{C652B531-4514-4DB0-8449-E27EEC1EFACD}" srcOrd="0" destOrd="0" presId="urn:microsoft.com/office/officeart/2008/layout/HexagonCluster"/>
    <dgm:cxn modelId="{FEA50318-C63E-4EC0-8BFC-29B7CD444920}" type="presOf" srcId="{7D0A5A62-7EC2-48CB-B6CD-FA3343668DA1}" destId="{3DEAC63B-6BFE-4607-8DAD-2EB1F64E7F16}" srcOrd="0" destOrd="0" presId="urn:microsoft.com/office/officeart/2008/layout/HexagonCluster"/>
    <dgm:cxn modelId="{36E15DA5-8F55-4069-A0C5-9AFAD75B7908}" srcId="{7D0A5A62-7EC2-48CB-B6CD-FA3343668DA1}" destId="{CC5A398F-A103-4689-BE6F-97AE7FC3870A}" srcOrd="1" destOrd="0" parTransId="{9CF7BE66-FCCD-472C-93BE-9A94E66774CB}" sibTransId="{1902DC4A-7FAB-4299-BC80-DA36AE656862}"/>
    <dgm:cxn modelId="{D0C6C229-7C4A-4B73-8760-9D13C8D6D47C}" type="presOf" srcId="{DF9D5E34-0295-4DAA-8469-54FE809295BD}" destId="{1D65277C-760A-4BA8-8714-320DDEA490F1}" srcOrd="0" destOrd="0" presId="urn:microsoft.com/office/officeart/2008/layout/HexagonCluster"/>
    <dgm:cxn modelId="{A9079768-56F9-4F07-B92E-AADEECB83F13}" type="presOf" srcId="{1CF4505F-CA8C-4124-84D2-32BD52325438}" destId="{A0A7C283-4EF9-49E9-A1E9-412740FA55EA}" srcOrd="0" destOrd="0" presId="urn:microsoft.com/office/officeart/2008/layout/HexagonCluster"/>
    <dgm:cxn modelId="{2ED2453A-3706-42F3-AE02-49E3DAF8DAFC}" type="presOf" srcId="{CC5A398F-A103-4689-BE6F-97AE7FC3870A}" destId="{234CF703-6AA9-45BF-AECC-30E7478CAEB2}" srcOrd="0" destOrd="0" presId="urn:microsoft.com/office/officeart/2008/layout/HexagonCluster"/>
    <dgm:cxn modelId="{F596689C-582D-4384-9994-CF1FF7270540}" type="presOf" srcId="{8C2CB0A5-BD0E-458B-A646-7625863EEC0C}" destId="{7E9F1437-D578-46F5-86B4-B6EEEC1717CF}" srcOrd="0" destOrd="0" presId="urn:microsoft.com/office/officeart/2008/layout/HexagonCluster"/>
    <dgm:cxn modelId="{25EB7828-F5DC-4C04-A028-6E43B6D0C1C9}" type="presParOf" srcId="{3DEAC63B-6BFE-4607-8DAD-2EB1F64E7F16}" destId="{A0F38C27-47ED-48D6-886A-7045B8CE5938}" srcOrd="0" destOrd="0" presId="urn:microsoft.com/office/officeart/2008/layout/HexagonCluster"/>
    <dgm:cxn modelId="{52FF480C-472E-466C-8DF8-7539C4AA101D}" type="presParOf" srcId="{A0F38C27-47ED-48D6-886A-7045B8CE5938}" destId="{1D65277C-760A-4BA8-8714-320DDEA490F1}" srcOrd="0" destOrd="0" presId="urn:microsoft.com/office/officeart/2008/layout/HexagonCluster"/>
    <dgm:cxn modelId="{C9546867-EFFC-496E-B239-C9AF630A392E}" type="presParOf" srcId="{3DEAC63B-6BFE-4607-8DAD-2EB1F64E7F16}" destId="{C53681D7-A6A2-430F-BCF9-7EAC3F86D406}" srcOrd="1" destOrd="0" presId="urn:microsoft.com/office/officeart/2008/layout/HexagonCluster"/>
    <dgm:cxn modelId="{3FB6C19F-0A8B-4AFC-BC0D-D86579504DCC}" type="presParOf" srcId="{C53681D7-A6A2-430F-BCF9-7EAC3F86D406}" destId="{CA7AAA97-CDE7-4F67-9CB4-586DADE87119}" srcOrd="0" destOrd="0" presId="urn:microsoft.com/office/officeart/2008/layout/HexagonCluster"/>
    <dgm:cxn modelId="{FE7DD5D9-AC5C-465E-B09E-4F5A6CB82AE8}" type="presParOf" srcId="{3DEAC63B-6BFE-4607-8DAD-2EB1F64E7F16}" destId="{63702B05-8D36-43AC-9492-593CB0A4D047}" srcOrd="2" destOrd="0" presId="urn:microsoft.com/office/officeart/2008/layout/HexagonCluster"/>
    <dgm:cxn modelId="{DF60ACF2-BD25-4470-8A95-CD3B9CD74D85}" type="presParOf" srcId="{63702B05-8D36-43AC-9492-593CB0A4D047}" destId="{7E9F1437-D578-46F5-86B4-B6EEEC1717CF}" srcOrd="0" destOrd="0" presId="urn:microsoft.com/office/officeart/2008/layout/HexagonCluster"/>
    <dgm:cxn modelId="{0BBAD1D6-929C-4966-8A35-23D5DFA63E35}" type="presParOf" srcId="{3DEAC63B-6BFE-4607-8DAD-2EB1F64E7F16}" destId="{FB439AC8-825D-4D6F-87C2-B0D3E7AB1097}" srcOrd="3" destOrd="0" presId="urn:microsoft.com/office/officeart/2008/layout/HexagonCluster"/>
    <dgm:cxn modelId="{D1AD4340-3E7B-4BDC-A383-80AD98E89CBD}" type="presParOf" srcId="{FB439AC8-825D-4D6F-87C2-B0D3E7AB1097}" destId="{551D94A0-2EF2-473A-B3AF-BA94B673CBBD}" srcOrd="0" destOrd="0" presId="urn:microsoft.com/office/officeart/2008/layout/HexagonCluster"/>
    <dgm:cxn modelId="{17CEE563-D726-491B-AA32-01AA396B326C}" type="presParOf" srcId="{3DEAC63B-6BFE-4607-8DAD-2EB1F64E7F16}" destId="{07B24ECC-8550-4A09-83D8-ABDF07F0A68C}" srcOrd="4" destOrd="0" presId="urn:microsoft.com/office/officeart/2008/layout/HexagonCluster"/>
    <dgm:cxn modelId="{238D49E4-E653-448C-87C9-2F4461DDED26}" type="presParOf" srcId="{07B24ECC-8550-4A09-83D8-ABDF07F0A68C}" destId="{234CF703-6AA9-45BF-AECC-30E7478CAEB2}" srcOrd="0" destOrd="0" presId="urn:microsoft.com/office/officeart/2008/layout/HexagonCluster"/>
    <dgm:cxn modelId="{90B6C379-C8CC-4355-AD8A-FCF86E0FAED1}" type="presParOf" srcId="{3DEAC63B-6BFE-4607-8DAD-2EB1F64E7F16}" destId="{D72F39FC-2DFB-4E13-8924-D05C5D887CFE}" srcOrd="5" destOrd="0" presId="urn:microsoft.com/office/officeart/2008/layout/HexagonCluster"/>
    <dgm:cxn modelId="{C6A77E89-330C-462E-A341-615D5AA32300}" type="presParOf" srcId="{D72F39FC-2DFB-4E13-8924-D05C5D887CFE}" destId="{D113C046-FE72-4BF1-9796-33990F3FD79D}" srcOrd="0" destOrd="0" presId="urn:microsoft.com/office/officeart/2008/layout/HexagonCluster"/>
    <dgm:cxn modelId="{2E022554-FBE9-4304-96F9-F9915F3EAFBC}" type="presParOf" srcId="{3DEAC63B-6BFE-4607-8DAD-2EB1F64E7F16}" destId="{DA8643B6-0CD0-457E-8DBD-A4DDBD8638BC}" srcOrd="6" destOrd="0" presId="urn:microsoft.com/office/officeart/2008/layout/HexagonCluster"/>
    <dgm:cxn modelId="{ACBF3F5D-C4AA-471C-93A5-F1B35371C406}" type="presParOf" srcId="{DA8643B6-0CD0-457E-8DBD-A4DDBD8638BC}" destId="{C652B531-4514-4DB0-8449-E27EEC1EFACD}" srcOrd="0" destOrd="0" presId="urn:microsoft.com/office/officeart/2008/layout/HexagonCluster"/>
    <dgm:cxn modelId="{16323094-C756-43FF-AA45-5C93F4FE624C}" type="presParOf" srcId="{3DEAC63B-6BFE-4607-8DAD-2EB1F64E7F16}" destId="{CD445646-DDF7-4B3A-B4BF-0FF7AFEA0170}" srcOrd="7" destOrd="0" presId="urn:microsoft.com/office/officeart/2008/layout/HexagonCluster"/>
    <dgm:cxn modelId="{74C1DB54-DF3D-49E2-9BD8-CEAC165416A8}" type="presParOf" srcId="{CD445646-DDF7-4B3A-B4BF-0FF7AFEA0170}" destId="{9F1F9305-59A1-4D29-8F43-55993FA4B31C}" srcOrd="0" destOrd="0" presId="urn:microsoft.com/office/officeart/2008/layout/HexagonCluster"/>
    <dgm:cxn modelId="{8CFBBCD9-29F7-4062-A562-B04123CFBB88}" type="presParOf" srcId="{3DEAC63B-6BFE-4607-8DAD-2EB1F64E7F16}" destId="{21C151F9-B9ED-4731-BB89-C91D592C0B23}" srcOrd="8" destOrd="0" presId="urn:microsoft.com/office/officeart/2008/layout/HexagonCluster"/>
    <dgm:cxn modelId="{357431AB-A078-41FD-B64A-6E0E53249C31}" type="presParOf" srcId="{21C151F9-B9ED-4731-BB89-C91D592C0B23}" destId="{A0A7C283-4EF9-49E9-A1E9-412740FA55EA}" srcOrd="0" destOrd="0" presId="urn:microsoft.com/office/officeart/2008/layout/HexagonCluster"/>
    <dgm:cxn modelId="{4C728D90-0596-4D11-84CE-FC86C9ECC39A}" type="presParOf" srcId="{3DEAC63B-6BFE-4607-8DAD-2EB1F64E7F16}" destId="{826A8391-9716-4087-844E-E840424962E5}" srcOrd="9" destOrd="0" presId="urn:microsoft.com/office/officeart/2008/layout/HexagonCluster"/>
    <dgm:cxn modelId="{0B339842-1C6C-4ABB-B1E3-79E7E8F1B22D}" type="presParOf" srcId="{826A8391-9716-4087-844E-E840424962E5}" destId="{EE1541C7-28C7-46A9-B440-B1018CDF1547}" srcOrd="0" destOrd="0" presId="urn:microsoft.com/office/officeart/2008/layout/HexagonCluster"/>
    <dgm:cxn modelId="{6AD06A02-2E0C-4BCA-B5FC-43318DA5747C}" type="presParOf" srcId="{3DEAC63B-6BFE-4607-8DAD-2EB1F64E7F16}" destId="{AA7D66B1-3585-4D0E-8246-9AD124CEB207}" srcOrd="10" destOrd="0" presId="urn:microsoft.com/office/officeart/2008/layout/HexagonCluster"/>
    <dgm:cxn modelId="{46F9508B-11B4-4F06-99DA-6281207BA9C3}" type="presParOf" srcId="{AA7D66B1-3585-4D0E-8246-9AD124CEB207}" destId="{721B4F4D-BC5A-4E0D-A98B-94BD737E6683}" srcOrd="0" destOrd="0" presId="urn:microsoft.com/office/officeart/2008/layout/HexagonCluster"/>
    <dgm:cxn modelId="{AFB2B7F7-82AF-4D60-A905-5A4210D02A29}" type="presParOf" srcId="{3DEAC63B-6BFE-4607-8DAD-2EB1F64E7F16}" destId="{90C39AFA-6FE0-4395-918D-5B2EA3A6BE62}" srcOrd="11" destOrd="0" presId="urn:microsoft.com/office/officeart/2008/layout/HexagonCluster"/>
    <dgm:cxn modelId="{BDB12626-9066-48BB-9E68-DA6468B4B4CC}" type="presParOf" srcId="{90C39AFA-6FE0-4395-918D-5B2EA3A6BE62}" destId="{2BDAA143-65C8-4DBD-ABD3-C691506A72E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2A118-58BF-43B6-9115-71C0FFB8CAB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7014C2-15B8-4D89-AFF5-43802CB0B74F}">
      <dgm:prSet phldrT="[Текст]" custT="1"/>
      <dgm:spPr>
        <a:solidFill>
          <a:schemeClr val="accent3"/>
        </a:solidFill>
        <a:ln>
          <a:solidFill>
            <a:srgbClr val="07410D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ru-RU" sz="2400" b="1" dirty="0">
              <a:solidFill>
                <a:srgbClr val="07410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МОБИЛЬНАЯ ПЛОСКАЯ СТОПА</a:t>
          </a:r>
        </a:p>
      </dgm:t>
    </dgm:pt>
    <dgm:pt modelId="{B8B4BF42-D1CB-4665-85D4-ABD5149BD708}" type="parTrans" cxnId="{4252F8B2-5124-41D9-9810-D70B619E6D31}">
      <dgm:prSet/>
      <dgm:spPr/>
      <dgm:t>
        <a:bodyPr/>
        <a:lstStyle/>
        <a:p>
          <a:endParaRPr lang="ru-RU"/>
        </a:p>
      </dgm:t>
    </dgm:pt>
    <dgm:pt modelId="{B9E42EB2-D348-4E49-BC68-DD9155ABA5DE}" type="sibTrans" cxnId="{4252F8B2-5124-41D9-9810-D70B619E6D31}">
      <dgm:prSet/>
      <dgm:spPr/>
      <dgm:t>
        <a:bodyPr/>
        <a:lstStyle/>
        <a:p>
          <a:endParaRPr lang="ru-RU"/>
        </a:p>
      </dgm:t>
    </dgm:pt>
    <dgm:pt modelId="{555470B4-1C4E-4CF3-85C3-F381E2E6799C}">
      <dgm:prSet phldrT="[Текст]" custT="1"/>
      <dgm:spPr>
        <a:noFill/>
        <a:ln w="38100">
          <a:solidFill>
            <a:srgbClr val="07410D"/>
          </a:solidFill>
        </a:ln>
      </dgm:spPr>
      <dgm:t>
        <a:bodyPr/>
        <a:lstStyle/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Нормальная высота медиальной арки в отсутствии нагрузки массы тела ребенка и снижение высоты под действием массы тела и ходьбы (функциональное поражение)</a:t>
          </a:r>
        </a:p>
      </dgm:t>
    </dgm:pt>
    <dgm:pt modelId="{5490C135-6098-401A-B6B9-A14DEB596305}" type="parTrans" cxnId="{FE12B211-0808-4E2D-B201-12B9FC8F808C}">
      <dgm:prSet/>
      <dgm:spPr/>
      <dgm:t>
        <a:bodyPr/>
        <a:lstStyle/>
        <a:p>
          <a:endParaRPr lang="ru-RU"/>
        </a:p>
      </dgm:t>
    </dgm:pt>
    <dgm:pt modelId="{43DD6E93-0BD5-412D-B15E-1EF72119B213}" type="sibTrans" cxnId="{FE12B211-0808-4E2D-B201-12B9FC8F808C}">
      <dgm:prSet/>
      <dgm:spPr/>
      <dgm:t>
        <a:bodyPr/>
        <a:lstStyle/>
        <a:p>
          <a:endParaRPr lang="ru-RU"/>
        </a:p>
      </dgm:t>
    </dgm:pt>
    <dgm:pt modelId="{F73F5E14-C249-449C-9271-79AB6A84DA61}">
      <dgm:prSet phldrT="[Текст]" custT="1"/>
      <dgm:spPr>
        <a:noFill/>
        <a:ln w="38100">
          <a:solidFill>
            <a:srgbClr val="07410D"/>
          </a:solidFill>
        </a:ln>
      </dgm:spPr>
      <dgm:t>
        <a:bodyPr/>
        <a:lstStyle/>
        <a:p>
          <a:pPr algn="l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Бессимптомное течение или клиническая картина с превалированием болевого синдрома после нагрузки</a:t>
          </a:r>
        </a:p>
      </dgm:t>
    </dgm:pt>
    <dgm:pt modelId="{F26882EA-69E6-4830-B299-EB5015E0C8FA}" type="parTrans" cxnId="{8A831D90-F340-40A4-BD92-8D743671C265}">
      <dgm:prSet/>
      <dgm:spPr/>
      <dgm:t>
        <a:bodyPr/>
        <a:lstStyle/>
        <a:p>
          <a:endParaRPr lang="ru-RU"/>
        </a:p>
      </dgm:t>
    </dgm:pt>
    <dgm:pt modelId="{88AD0D6C-F850-431B-B581-03A51BA88E2D}" type="sibTrans" cxnId="{8A831D90-F340-40A4-BD92-8D743671C265}">
      <dgm:prSet/>
      <dgm:spPr/>
      <dgm:t>
        <a:bodyPr/>
        <a:lstStyle/>
        <a:p>
          <a:endParaRPr lang="ru-RU"/>
        </a:p>
      </dgm:t>
    </dgm:pt>
    <dgm:pt modelId="{9D97318E-25C7-4609-AB64-DD89C6852177}">
      <dgm:prSet phldrT="[Текст]" custT="1"/>
      <dgm:spPr>
        <a:solidFill>
          <a:schemeClr val="accent3"/>
        </a:solidFill>
        <a:ln>
          <a:solidFill>
            <a:srgbClr val="07410D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ru-RU" sz="2400" b="1" dirty="0">
              <a:solidFill>
                <a:srgbClr val="07410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РИГИДНАЯ ПЛОСКАЯ СТОПА</a:t>
          </a:r>
        </a:p>
      </dgm:t>
    </dgm:pt>
    <dgm:pt modelId="{7CA66749-44C0-4C4C-BE48-0E1635E85789}" type="parTrans" cxnId="{A34B77FB-9E9B-4F4C-9724-4BE2BEFBBC98}">
      <dgm:prSet/>
      <dgm:spPr/>
      <dgm:t>
        <a:bodyPr/>
        <a:lstStyle/>
        <a:p>
          <a:endParaRPr lang="ru-RU"/>
        </a:p>
      </dgm:t>
    </dgm:pt>
    <dgm:pt modelId="{736D2604-F839-4097-AF9B-1BC21B9C8627}" type="sibTrans" cxnId="{A34B77FB-9E9B-4F4C-9724-4BE2BEFBBC98}">
      <dgm:prSet/>
      <dgm:spPr/>
      <dgm:t>
        <a:bodyPr/>
        <a:lstStyle/>
        <a:p>
          <a:endParaRPr lang="ru-RU"/>
        </a:p>
      </dgm:t>
    </dgm:pt>
    <dgm:pt modelId="{090397BC-CD1F-404E-AAAD-5100F7DCC9D7}">
      <dgm:prSet phldrT="[Текст]" custT="1"/>
      <dgm:spPr>
        <a:noFill/>
        <a:ln w="38100">
          <a:solidFill>
            <a:srgbClr val="07410D"/>
          </a:solidFill>
        </a:ln>
      </dgm:spPr>
      <dgm:t>
        <a:bodyPr/>
        <a:lstStyle/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Анатомическое снижение высоты медиальной арки независимо от нагрузки</a:t>
          </a:r>
        </a:p>
      </dgm:t>
    </dgm:pt>
    <dgm:pt modelId="{04722287-D5C2-4280-B0DC-173B2C71BCC5}" type="parTrans" cxnId="{024C0421-9985-4E02-AD99-C7DA049BAD92}">
      <dgm:prSet/>
      <dgm:spPr/>
      <dgm:t>
        <a:bodyPr/>
        <a:lstStyle/>
        <a:p>
          <a:endParaRPr lang="ru-RU"/>
        </a:p>
      </dgm:t>
    </dgm:pt>
    <dgm:pt modelId="{AAA50CEF-088A-4894-85B0-F6F82093CDFC}" type="sibTrans" cxnId="{024C0421-9985-4E02-AD99-C7DA049BAD92}">
      <dgm:prSet/>
      <dgm:spPr/>
      <dgm:t>
        <a:bodyPr/>
        <a:lstStyle/>
        <a:p>
          <a:endParaRPr lang="ru-RU"/>
        </a:p>
      </dgm:t>
    </dgm:pt>
    <dgm:pt modelId="{73E54D7A-1A73-4C2B-BF27-6EE4463D4F06}">
      <dgm:prSet phldrT="[Текст]" custT="1"/>
      <dgm:spPr>
        <a:noFill/>
        <a:ln w="38100">
          <a:solidFill>
            <a:srgbClr val="07410D"/>
          </a:solidFill>
        </a:ln>
      </dgm:spPr>
      <dgm:t>
        <a:bodyPr/>
        <a:lstStyle/>
        <a:p>
          <a:pPr algn="just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Большинство случаев – это частный случай общего заболевания костно-мышечной, нервной и др. систем, пороков развития</a:t>
          </a:r>
        </a:p>
      </dgm:t>
    </dgm:pt>
    <dgm:pt modelId="{9B1A6179-AEA7-4EDD-BB57-B149F9476A97}" type="parTrans" cxnId="{C6A725A9-8EED-41BA-9183-2595A3082A7F}">
      <dgm:prSet/>
      <dgm:spPr/>
      <dgm:t>
        <a:bodyPr/>
        <a:lstStyle/>
        <a:p>
          <a:endParaRPr lang="ru-RU"/>
        </a:p>
      </dgm:t>
    </dgm:pt>
    <dgm:pt modelId="{D2B808B0-EDF5-4A3C-9ACB-3C2C4532FD69}" type="sibTrans" cxnId="{C6A725A9-8EED-41BA-9183-2595A3082A7F}">
      <dgm:prSet/>
      <dgm:spPr/>
      <dgm:t>
        <a:bodyPr/>
        <a:lstStyle/>
        <a:p>
          <a:endParaRPr lang="ru-RU"/>
        </a:p>
      </dgm:t>
    </dgm:pt>
    <dgm:pt modelId="{D9604D65-7C73-4695-91E1-51C91C1B4D55}">
      <dgm:prSet phldrT="[Текст]" custT="1"/>
      <dgm:spPr>
        <a:noFill/>
        <a:ln w="38100">
          <a:solidFill>
            <a:srgbClr val="07410D"/>
          </a:solidFill>
        </a:ln>
      </dgm:spPr>
      <dgm:t>
        <a:bodyPr/>
        <a:lstStyle/>
        <a:p>
          <a:pPr algn="just"/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AA11D2-2FFC-499A-A4E2-50E15E49B859}" type="parTrans" cxnId="{F1B26E1F-95CA-4F09-9324-47A0249BFB17}">
      <dgm:prSet/>
      <dgm:spPr/>
      <dgm:t>
        <a:bodyPr/>
        <a:lstStyle/>
        <a:p>
          <a:endParaRPr lang="ru-RU"/>
        </a:p>
      </dgm:t>
    </dgm:pt>
    <dgm:pt modelId="{A717DD72-225F-4CDD-BE77-61B6E6978BCA}" type="sibTrans" cxnId="{F1B26E1F-95CA-4F09-9324-47A0249BFB17}">
      <dgm:prSet/>
      <dgm:spPr/>
      <dgm:t>
        <a:bodyPr/>
        <a:lstStyle/>
        <a:p>
          <a:endParaRPr lang="ru-RU"/>
        </a:p>
      </dgm:t>
    </dgm:pt>
    <dgm:pt modelId="{3D7C9100-2920-41EF-A65C-63E166C60AFA}" type="pres">
      <dgm:prSet presAssocID="{5A32A118-58BF-43B6-9115-71C0FFB8CA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80A3ED-8CC2-4B45-BBEB-5D471BF581B6}" type="pres">
      <dgm:prSet presAssocID="{B87014C2-15B8-4D89-AFF5-43802CB0B74F}" presName="linNode" presStyleCnt="0"/>
      <dgm:spPr/>
    </dgm:pt>
    <dgm:pt modelId="{1A2FB9AB-C15C-481C-99BB-25977213B834}" type="pres">
      <dgm:prSet presAssocID="{B87014C2-15B8-4D89-AFF5-43802CB0B74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0C2A4-4116-4A45-936C-2CED0B7363FB}" type="pres">
      <dgm:prSet presAssocID="{B87014C2-15B8-4D89-AFF5-43802CB0B74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163C5-DD77-413E-99E5-E710DE93D57C}" type="pres">
      <dgm:prSet presAssocID="{B9E42EB2-D348-4E49-BC68-DD9155ABA5DE}" presName="sp" presStyleCnt="0"/>
      <dgm:spPr/>
    </dgm:pt>
    <dgm:pt modelId="{588F9EA0-0198-40DB-8AD5-AA559A446E70}" type="pres">
      <dgm:prSet presAssocID="{9D97318E-25C7-4609-AB64-DD89C6852177}" presName="linNode" presStyleCnt="0"/>
      <dgm:spPr/>
    </dgm:pt>
    <dgm:pt modelId="{7915ACC2-F95E-4E4B-A3ED-C3886921C5D8}" type="pres">
      <dgm:prSet presAssocID="{9D97318E-25C7-4609-AB64-DD89C685217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2B7FC-EE2D-4FEB-887E-DA79D5C7A51C}" type="pres">
      <dgm:prSet presAssocID="{9D97318E-25C7-4609-AB64-DD89C685217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C0421-9985-4E02-AD99-C7DA049BAD92}" srcId="{9D97318E-25C7-4609-AB64-DD89C6852177}" destId="{090397BC-CD1F-404E-AAAD-5100F7DCC9D7}" srcOrd="0" destOrd="0" parTransId="{04722287-D5C2-4280-B0DC-173B2C71BCC5}" sibTransId="{AAA50CEF-088A-4894-85B0-F6F82093CDFC}"/>
    <dgm:cxn modelId="{F1B26E1F-95CA-4F09-9324-47A0249BFB17}" srcId="{9D97318E-25C7-4609-AB64-DD89C6852177}" destId="{D9604D65-7C73-4695-91E1-51C91C1B4D55}" srcOrd="1" destOrd="0" parTransId="{A4AA11D2-2FFC-499A-A4E2-50E15E49B859}" sibTransId="{A717DD72-225F-4CDD-BE77-61B6E6978BCA}"/>
    <dgm:cxn modelId="{1DE56BED-D630-408B-A500-9A47DD8C89E0}" type="presOf" srcId="{B87014C2-15B8-4D89-AFF5-43802CB0B74F}" destId="{1A2FB9AB-C15C-481C-99BB-25977213B834}" srcOrd="0" destOrd="0" presId="urn:microsoft.com/office/officeart/2005/8/layout/vList5"/>
    <dgm:cxn modelId="{68719FF5-16D8-432F-9954-3284459BFEE1}" type="presOf" srcId="{090397BC-CD1F-404E-AAAD-5100F7DCC9D7}" destId="{7712B7FC-EE2D-4FEB-887E-DA79D5C7A51C}" srcOrd="0" destOrd="0" presId="urn:microsoft.com/office/officeart/2005/8/layout/vList5"/>
    <dgm:cxn modelId="{8A831D90-F340-40A4-BD92-8D743671C265}" srcId="{B87014C2-15B8-4D89-AFF5-43802CB0B74F}" destId="{F73F5E14-C249-449C-9271-79AB6A84DA61}" srcOrd="1" destOrd="0" parTransId="{F26882EA-69E6-4830-B299-EB5015E0C8FA}" sibTransId="{88AD0D6C-F850-431B-B581-03A51BA88E2D}"/>
    <dgm:cxn modelId="{FE12B211-0808-4E2D-B201-12B9FC8F808C}" srcId="{B87014C2-15B8-4D89-AFF5-43802CB0B74F}" destId="{555470B4-1C4E-4CF3-85C3-F381E2E6799C}" srcOrd="0" destOrd="0" parTransId="{5490C135-6098-401A-B6B9-A14DEB596305}" sibTransId="{43DD6E93-0BD5-412D-B15E-1EF72119B213}"/>
    <dgm:cxn modelId="{6DBBFBDB-0CBC-424E-A0C2-520B72E0FE43}" type="presOf" srcId="{555470B4-1C4E-4CF3-85C3-F381E2E6799C}" destId="{3340C2A4-4116-4A45-936C-2CED0B7363FB}" srcOrd="0" destOrd="0" presId="urn:microsoft.com/office/officeart/2005/8/layout/vList5"/>
    <dgm:cxn modelId="{329443E5-E116-48D7-979A-C430523D9C3D}" type="presOf" srcId="{F73F5E14-C249-449C-9271-79AB6A84DA61}" destId="{3340C2A4-4116-4A45-936C-2CED0B7363FB}" srcOrd="0" destOrd="1" presId="urn:microsoft.com/office/officeart/2005/8/layout/vList5"/>
    <dgm:cxn modelId="{480CB719-7DD5-4923-8036-7A0FBEA6503A}" type="presOf" srcId="{D9604D65-7C73-4695-91E1-51C91C1B4D55}" destId="{7712B7FC-EE2D-4FEB-887E-DA79D5C7A51C}" srcOrd="0" destOrd="1" presId="urn:microsoft.com/office/officeart/2005/8/layout/vList5"/>
    <dgm:cxn modelId="{BF6163D5-FE67-4DC4-BD0B-04C6036FD293}" type="presOf" srcId="{73E54D7A-1A73-4C2B-BF27-6EE4463D4F06}" destId="{7712B7FC-EE2D-4FEB-887E-DA79D5C7A51C}" srcOrd="0" destOrd="2" presId="urn:microsoft.com/office/officeart/2005/8/layout/vList5"/>
    <dgm:cxn modelId="{A028F997-A697-45FA-BC91-180EB094A413}" type="presOf" srcId="{9D97318E-25C7-4609-AB64-DD89C6852177}" destId="{7915ACC2-F95E-4E4B-A3ED-C3886921C5D8}" srcOrd="0" destOrd="0" presId="urn:microsoft.com/office/officeart/2005/8/layout/vList5"/>
    <dgm:cxn modelId="{3FB2CF1D-BD72-4B4E-90DA-EE2CDC0D7FB7}" type="presOf" srcId="{5A32A118-58BF-43B6-9115-71C0FFB8CAB3}" destId="{3D7C9100-2920-41EF-A65C-63E166C60AFA}" srcOrd="0" destOrd="0" presId="urn:microsoft.com/office/officeart/2005/8/layout/vList5"/>
    <dgm:cxn modelId="{C6A725A9-8EED-41BA-9183-2595A3082A7F}" srcId="{9D97318E-25C7-4609-AB64-DD89C6852177}" destId="{73E54D7A-1A73-4C2B-BF27-6EE4463D4F06}" srcOrd="2" destOrd="0" parTransId="{9B1A6179-AEA7-4EDD-BB57-B149F9476A97}" sibTransId="{D2B808B0-EDF5-4A3C-9ACB-3C2C4532FD69}"/>
    <dgm:cxn modelId="{A34B77FB-9E9B-4F4C-9724-4BE2BEFBBC98}" srcId="{5A32A118-58BF-43B6-9115-71C0FFB8CAB3}" destId="{9D97318E-25C7-4609-AB64-DD89C6852177}" srcOrd="1" destOrd="0" parTransId="{7CA66749-44C0-4C4C-BE48-0E1635E85789}" sibTransId="{736D2604-F839-4097-AF9B-1BC21B9C8627}"/>
    <dgm:cxn modelId="{4252F8B2-5124-41D9-9810-D70B619E6D31}" srcId="{5A32A118-58BF-43B6-9115-71C0FFB8CAB3}" destId="{B87014C2-15B8-4D89-AFF5-43802CB0B74F}" srcOrd="0" destOrd="0" parTransId="{B8B4BF42-D1CB-4665-85D4-ABD5149BD708}" sibTransId="{B9E42EB2-D348-4E49-BC68-DD9155ABA5DE}"/>
    <dgm:cxn modelId="{2F9E1CCE-AA42-46AC-AC1C-EF38DE73AB56}" type="presParOf" srcId="{3D7C9100-2920-41EF-A65C-63E166C60AFA}" destId="{1780A3ED-8CC2-4B45-BBEB-5D471BF581B6}" srcOrd="0" destOrd="0" presId="urn:microsoft.com/office/officeart/2005/8/layout/vList5"/>
    <dgm:cxn modelId="{7013D082-09DD-4D40-929F-8FBA59E3D5BB}" type="presParOf" srcId="{1780A3ED-8CC2-4B45-BBEB-5D471BF581B6}" destId="{1A2FB9AB-C15C-481C-99BB-25977213B834}" srcOrd="0" destOrd="0" presId="urn:microsoft.com/office/officeart/2005/8/layout/vList5"/>
    <dgm:cxn modelId="{E9FA8EB1-C38A-4796-A171-31EB1B53D712}" type="presParOf" srcId="{1780A3ED-8CC2-4B45-BBEB-5D471BF581B6}" destId="{3340C2A4-4116-4A45-936C-2CED0B7363FB}" srcOrd="1" destOrd="0" presId="urn:microsoft.com/office/officeart/2005/8/layout/vList5"/>
    <dgm:cxn modelId="{CBD2ECB2-3BB4-4482-83A8-E5AF3A1566B9}" type="presParOf" srcId="{3D7C9100-2920-41EF-A65C-63E166C60AFA}" destId="{05A163C5-DD77-413E-99E5-E710DE93D57C}" srcOrd="1" destOrd="0" presId="urn:microsoft.com/office/officeart/2005/8/layout/vList5"/>
    <dgm:cxn modelId="{2887DC13-1867-47C4-BB04-AFED7FC64A67}" type="presParOf" srcId="{3D7C9100-2920-41EF-A65C-63E166C60AFA}" destId="{588F9EA0-0198-40DB-8AD5-AA559A446E70}" srcOrd="2" destOrd="0" presId="urn:microsoft.com/office/officeart/2005/8/layout/vList5"/>
    <dgm:cxn modelId="{C43DAC03-309B-4F73-855F-7676547970B2}" type="presParOf" srcId="{588F9EA0-0198-40DB-8AD5-AA559A446E70}" destId="{7915ACC2-F95E-4E4B-A3ED-C3886921C5D8}" srcOrd="0" destOrd="0" presId="urn:microsoft.com/office/officeart/2005/8/layout/vList5"/>
    <dgm:cxn modelId="{E28F32A4-7AFC-4C59-BAEA-EFEF6CE7AD72}" type="presParOf" srcId="{588F9EA0-0198-40DB-8AD5-AA559A446E70}" destId="{7712B7FC-EE2D-4FEB-887E-DA79D5C7A51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89BA3-0E9A-479F-8882-07E59ED1EB8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F43285-E804-4DEE-83D5-204FAFEB7FC8}">
      <dgm:prSet phldrT="[Текст]" custT="1"/>
      <dgm:spPr/>
      <dgm:t>
        <a:bodyPr/>
        <a:lstStyle/>
        <a:p>
          <a:pPr algn="ctr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Мобильная плоская стопа</a:t>
          </a:r>
        </a:p>
      </dgm:t>
    </dgm:pt>
    <dgm:pt modelId="{04629050-659A-446E-A06F-D838E7989BE7}" type="parTrans" cxnId="{E3ED0BAB-F27E-4478-91A8-A54EC55311B3}">
      <dgm:prSet/>
      <dgm:spPr/>
      <dgm:t>
        <a:bodyPr/>
        <a:lstStyle/>
        <a:p>
          <a:endParaRPr lang="ru-RU"/>
        </a:p>
      </dgm:t>
    </dgm:pt>
    <dgm:pt modelId="{A064BE50-EE5F-44CB-BCEA-C734F3120C36}" type="sibTrans" cxnId="{E3ED0BAB-F27E-4478-91A8-A54EC55311B3}">
      <dgm:prSet/>
      <dgm:spPr/>
      <dgm:t>
        <a:bodyPr/>
        <a:lstStyle/>
        <a:p>
          <a:endParaRPr lang="ru-RU"/>
        </a:p>
      </dgm:t>
    </dgm:pt>
    <dgm:pt modelId="{37DF5A3C-7DD8-447E-8D98-F575FDAB7740}">
      <dgm:prSet phldrT="[Текст]" custT="1"/>
      <dgm:spPr/>
      <dgm:t>
        <a:bodyPr/>
        <a:lstStyle/>
        <a:p>
          <a:pPr algn="just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Физиологическая,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торсия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костей голени, добавочная ладьевидная кость</a:t>
          </a:r>
        </a:p>
      </dgm:t>
    </dgm:pt>
    <dgm:pt modelId="{4C3B5649-5696-4506-8816-33E98C0677B3}" type="parTrans" cxnId="{49E8FA62-5F83-4324-95FD-DFF3EE0613E8}">
      <dgm:prSet/>
      <dgm:spPr/>
      <dgm:t>
        <a:bodyPr/>
        <a:lstStyle/>
        <a:p>
          <a:endParaRPr lang="ru-RU"/>
        </a:p>
      </dgm:t>
    </dgm:pt>
    <dgm:pt modelId="{7BF82C3C-2CC9-40BB-9520-0B398FB14F5B}" type="sibTrans" cxnId="{49E8FA62-5F83-4324-95FD-DFF3EE0613E8}">
      <dgm:prSet/>
      <dgm:spPr/>
      <dgm:t>
        <a:bodyPr/>
        <a:lstStyle/>
        <a:p>
          <a:endParaRPr lang="ru-RU"/>
        </a:p>
      </dgm:t>
    </dgm:pt>
    <dgm:pt modelId="{4B81684D-7AE1-4F1D-BB49-D6C791566160}">
      <dgm:prSet phldrT="[Текст]" custT="1"/>
      <dgm:spPr/>
      <dgm:t>
        <a:bodyPr/>
        <a:lstStyle/>
        <a:p>
          <a:pPr algn="just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Слабость связочного аппарата на фоне дисплазии, мышечная атрофия, неврологические заболевания, </a:t>
          </a:r>
        </a:p>
      </dgm:t>
    </dgm:pt>
    <dgm:pt modelId="{E1918B4E-A497-474E-8381-95952E696EB8}" type="parTrans" cxnId="{D9C17CE5-3C02-4F11-8AE7-275869DF719A}">
      <dgm:prSet/>
      <dgm:spPr/>
      <dgm:t>
        <a:bodyPr/>
        <a:lstStyle/>
        <a:p>
          <a:endParaRPr lang="ru-RU"/>
        </a:p>
      </dgm:t>
    </dgm:pt>
    <dgm:pt modelId="{E47DCDF2-0C64-496D-A9B0-0D1FD8B3E467}" type="sibTrans" cxnId="{D9C17CE5-3C02-4F11-8AE7-275869DF719A}">
      <dgm:prSet/>
      <dgm:spPr/>
      <dgm:t>
        <a:bodyPr/>
        <a:lstStyle/>
        <a:p>
          <a:endParaRPr lang="ru-RU"/>
        </a:p>
      </dgm:t>
    </dgm:pt>
    <dgm:pt modelId="{90FB85EF-73DB-438F-A653-94A35059F603}">
      <dgm:prSet phldrT="[Текст]" custT="1"/>
      <dgm:spPr/>
      <dgm:t>
        <a:bodyPr/>
        <a:lstStyle/>
        <a:p>
          <a:pPr algn="just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Генетические болезни (несовершенный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остеогенез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синдром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Марфана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Элерса-Данло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и др.), вальгусная деформация пяточной кости, биомеханические нарушения различного генеза (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эквинус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голеностопного сустава,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варусные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или вальгусные деформации нижних конечностей и др.)</a:t>
          </a:r>
        </a:p>
      </dgm:t>
    </dgm:pt>
    <dgm:pt modelId="{7D37E773-E442-47BD-BE2B-FED57A7A78E0}" type="parTrans" cxnId="{DB2ECDCA-5DF1-4820-A768-F0EB409487E1}">
      <dgm:prSet/>
      <dgm:spPr/>
      <dgm:t>
        <a:bodyPr/>
        <a:lstStyle/>
        <a:p>
          <a:endParaRPr lang="ru-RU"/>
        </a:p>
      </dgm:t>
    </dgm:pt>
    <dgm:pt modelId="{655B803C-CB4A-4DBF-9A3E-8FAB0C97B804}" type="sibTrans" cxnId="{DB2ECDCA-5DF1-4820-A768-F0EB409487E1}">
      <dgm:prSet/>
      <dgm:spPr/>
      <dgm:t>
        <a:bodyPr/>
        <a:lstStyle/>
        <a:p>
          <a:endParaRPr lang="ru-RU"/>
        </a:p>
      </dgm:t>
    </dgm:pt>
    <dgm:pt modelId="{50E80760-CB27-4A48-9D81-D402400A2D0C}">
      <dgm:prSet phldrT="[Текст]" custT="1"/>
      <dgm:spPr/>
      <dgm:t>
        <a:bodyPr/>
        <a:lstStyle/>
        <a:p>
          <a:pPr algn="ctr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Ригидная плоская стопа</a:t>
          </a:r>
        </a:p>
      </dgm:t>
    </dgm:pt>
    <dgm:pt modelId="{7FDB393F-4633-4EEC-A22F-5C8DA3FA58EC}" type="parTrans" cxnId="{51A2FA1D-DB4A-4481-A086-C00D9A92F413}">
      <dgm:prSet/>
      <dgm:spPr/>
      <dgm:t>
        <a:bodyPr/>
        <a:lstStyle/>
        <a:p>
          <a:endParaRPr lang="ru-RU"/>
        </a:p>
      </dgm:t>
    </dgm:pt>
    <dgm:pt modelId="{6C3184C0-605C-44EB-874C-D174362B2B22}" type="sibTrans" cxnId="{51A2FA1D-DB4A-4481-A086-C00D9A92F413}">
      <dgm:prSet/>
      <dgm:spPr/>
      <dgm:t>
        <a:bodyPr/>
        <a:lstStyle/>
        <a:p>
          <a:endParaRPr lang="ru-RU"/>
        </a:p>
      </dgm:t>
    </dgm:pt>
    <dgm:pt modelId="{3E74C660-C1E6-4C47-96DE-F2D2E03CE181}">
      <dgm:prSet phldrT="[Текст]" custT="1"/>
      <dgm:spPr/>
      <dgm:t>
        <a:bodyPr/>
        <a:lstStyle/>
        <a:p>
          <a:pPr algn="just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Травматическая, ятрогенная</a:t>
          </a:r>
        </a:p>
      </dgm:t>
    </dgm:pt>
    <dgm:pt modelId="{4D843AD9-3FF3-427F-B9C6-BB5302D0AE69}" type="parTrans" cxnId="{C170D0B1-B126-4EBD-BABB-A07DCBB6F59E}">
      <dgm:prSet/>
      <dgm:spPr/>
      <dgm:t>
        <a:bodyPr/>
        <a:lstStyle/>
        <a:p>
          <a:endParaRPr lang="ru-RU"/>
        </a:p>
      </dgm:t>
    </dgm:pt>
    <dgm:pt modelId="{941C2242-7CF6-47C8-9924-C7E49438EDBF}" type="sibTrans" cxnId="{C170D0B1-B126-4EBD-BABB-A07DCBB6F59E}">
      <dgm:prSet/>
      <dgm:spPr/>
      <dgm:t>
        <a:bodyPr/>
        <a:lstStyle/>
        <a:p>
          <a:endParaRPr lang="ru-RU"/>
        </a:p>
      </dgm:t>
    </dgm:pt>
    <dgm:pt modelId="{53B4B815-1F55-44EA-86E6-75E524BA5E86}">
      <dgm:prSet phldrT="[Текст]" custT="1"/>
      <dgm:spPr/>
      <dgm:t>
        <a:bodyPr/>
        <a:lstStyle/>
        <a:p>
          <a:pPr algn="just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Врожденный вертикальный таран и </a:t>
          </a:r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тарзальная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коалиция</a:t>
          </a:r>
        </a:p>
      </dgm:t>
    </dgm:pt>
    <dgm:pt modelId="{7E9EDD66-11A6-4162-BA1F-2529E0B8806A}" type="parTrans" cxnId="{B7E62C42-9E0D-4739-B810-258DB6CEC8D1}">
      <dgm:prSet/>
      <dgm:spPr/>
      <dgm:t>
        <a:bodyPr/>
        <a:lstStyle/>
        <a:p>
          <a:endParaRPr lang="ru-RU"/>
        </a:p>
      </dgm:t>
    </dgm:pt>
    <dgm:pt modelId="{8955F1C9-91E0-4014-8652-F18565707775}" type="sibTrans" cxnId="{B7E62C42-9E0D-4739-B810-258DB6CEC8D1}">
      <dgm:prSet/>
      <dgm:spPr/>
      <dgm:t>
        <a:bodyPr/>
        <a:lstStyle/>
        <a:p>
          <a:endParaRPr lang="ru-RU"/>
        </a:p>
      </dgm:t>
    </dgm:pt>
    <dgm:pt modelId="{F04BE7F2-9773-41FA-AA84-8E4091264811}">
      <dgm:prSet phldrT="[Текст]" custT="1"/>
      <dgm:spPr/>
      <dgm:t>
        <a:bodyPr/>
        <a:lstStyle/>
        <a:p>
          <a:pPr algn="just"/>
          <a:r>
            <a:rPr lang="ru-RU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Спастичность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малоберцовых мышц</a:t>
          </a:r>
        </a:p>
      </dgm:t>
    </dgm:pt>
    <dgm:pt modelId="{C25B5FAC-2DC9-4168-83FB-68ECE366A302}" type="parTrans" cxnId="{F23ABFC6-AE57-4526-946C-14B48272C818}">
      <dgm:prSet/>
      <dgm:spPr/>
      <dgm:t>
        <a:bodyPr/>
        <a:lstStyle/>
        <a:p>
          <a:endParaRPr lang="ru-RU"/>
        </a:p>
      </dgm:t>
    </dgm:pt>
    <dgm:pt modelId="{95F49FE3-DA5D-448F-972F-1F3D391ECF63}" type="sibTrans" cxnId="{F23ABFC6-AE57-4526-946C-14B48272C818}">
      <dgm:prSet/>
      <dgm:spPr/>
      <dgm:t>
        <a:bodyPr/>
        <a:lstStyle/>
        <a:p>
          <a:endParaRPr lang="ru-RU"/>
        </a:p>
      </dgm:t>
    </dgm:pt>
    <dgm:pt modelId="{E2C04037-F4EE-4FA3-87E9-B4796F7D99AD}" type="pres">
      <dgm:prSet presAssocID="{2C789BA3-0E9A-479F-8882-07E59ED1EB8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8573E82-9A5C-4D85-BFF1-BEDDA9551952}" type="pres">
      <dgm:prSet presAssocID="{8DF43285-E804-4DEE-83D5-204FAFEB7FC8}" presName="root" presStyleCnt="0">
        <dgm:presLayoutVars>
          <dgm:chMax/>
          <dgm:chPref/>
        </dgm:presLayoutVars>
      </dgm:prSet>
      <dgm:spPr/>
    </dgm:pt>
    <dgm:pt modelId="{014422A1-2AD4-4120-AFD6-B33A8AFFA439}" type="pres">
      <dgm:prSet presAssocID="{8DF43285-E804-4DEE-83D5-204FAFEB7FC8}" presName="rootComposite" presStyleCnt="0">
        <dgm:presLayoutVars/>
      </dgm:prSet>
      <dgm:spPr/>
    </dgm:pt>
    <dgm:pt modelId="{ADA55BFB-0462-483F-8A54-2203A3AA0110}" type="pres">
      <dgm:prSet presAssocID="{8DF43285-E804-4DEE-83D5-204FAFEB7FC8}" presName="ParentAccent" presStyleLbl="alignNode1" presStyleIdx="0" presStyleCnt="2" custScaleX="100181" custScaleY="100918" custLinFactNeighborY="-829"/>
      <dgm:spPr>
        <a:solidFill>
          <a:srgbClr val="92D050"/>
        </a:solidFill>
        <a:ln>
          <a:solidFill>
            <a:srgbClr val="07410D"/>
          </a:solidFill>
        </a:ln>
      </dgm:spPr>
    </dgm:pt>
    <dgm:pt modelId="{0D2B7909-B4CE-4714-80C9-445ADA8E2D51}" type="pres">
      <dgm:prSet presAssocID="{8DF43285-E804-4DEE-83D5-204FAFEB7FC8}" presName="ParentSmallAccent" presStyleLbl="fgAcc1" presStyleIdx="0" presStyleCnt="2"/>
      <dgm:spPr>
        <a:solidFill>
          <a:srgbClr val="07410D">
            <a:alpha val="90000"/>
          </a:srgbClr>
        </a:solidFill>
        <a:ln>
          <a:solidFill>
            <a:srgbClr val="07410D"/>
          </a:solidFill>
        </a:ln>
      </dgm:spPr>
    </dgm:pt>
    <dgm:pt modelId="{0EF248F9-21D9-4835-8EC0-B96941751332}" type="pres">
      <dgm:prSet presAssocID="{8DF43285-E804-4DEE-83D5-204FAFEB7FC8}" presName="Parent" presStyleLbl="revTx" presStyleIdx="0" presStyleCnt="8" custScaleX="90000" custScaleY="57726" custLinFactNeighborX="5000" custLinFactNeighborY="7886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4207D-683D-42D2-A44F-CC6C316B389B}" type="pres">
      <dgm:prSet presAssocID="{8DF43285-E804-4DEE-83D5-204FAFEB7FC8}" presName="childShape" presStyleCnt="0">
        <dgm:presLayoutVars>
          <dgm:chMax val="0"/>
          <dgm:chPref val="0"/>
        </dgm:presLayoutVars>
      </dgm:prSet>
      <dgm:spPr/>
    </dgm:pt>
    <dgm:pt modelId="{09A1585D-1BB0-45CA-BBDB-8D46C97376B0}" type="pres">
      <dgm:prSet presAssocID="{37DF5A3C-7DD8-447E-8D98-F575FDAB7740}" presName="childComposite" presStyleCnt="0">
        <dgm:presLayoutVars>
          <dgm:chMax val="0"/>
          <dgm:chPref val="0"/>
        </dgm:presLayoutVars>
      </dgm:prSet>
      <dgm:spPr/>
    </dgm:pt>
    <dgm:pt modelId="{E8C47889-A0D5-4CF4-AD59-996051A8C134}" type="pres">
      <dgm:prSet presAssocID="{37DF5A3C-7DD8-447E-8D98-F575FDAB7740}" presName="ChildAccent" presStyleLbl="solidFgAcc1" presStyleIdx="0" presStyleCnt="6"/>
      <dgm:spPr>
        <a:solidFill>
          <a:srgbClr val="07410D"/>
        </a:solidFill>
        <a:ln>
          <a:solidFill>
            <a:srgbClr val="07410D"/>
          </a:solidFill>
        </a:ln>
      </dgm:spPr>
    </dgm:pt>
    <dgm:pt modelId="{4E958F47-671E-438C-80A3-7A4212FA19A9}" type="pres">
      <dgm:prSet presAssocID="{37DF5A3C-7DD8-447E-8D98-F575FDAB7740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4A21D-9587-49C1-AEA5-0A87E631E0BE}" type="pres">
      <dgm:prSet presAssocID="{4B81684D-7AE1-4F1D-BB49-D6C791566160}" presName="childComposite" presStyleCnt="0">
        <dgm:presLayoutVars>
          <dgm:chMax val="0"/>
          <dgm:chPref val="0"/>
        </dgm:presLayoutVars>
      </dgm:prSet>
      <dgm:spPr/>
    </dgm:pt>
    <dgm:pt modelId="{514C9CDF-6BA2-4030-B2A7-AE26C9308AE1}" type="pres">
      <dgm:prSet presAssocID="{4B81684D-7AE1-4F1D-BB49-D6C791566160}" presName="ChildAccent" presStyleLbl="solidFgAcc1" presStyleIdx="1" presStyleCnt="6"/>
      <dgm:spPr>
        <a:solidFill>
          <a:srgbClr val="07410D"/>
        </a:solidFill>
        <a:ln>
          <a:solidFill>
            <a:srgbClr val="07410D"/>
          </a:solidFill>
        </a:ln>
      </dgm:spPr>
    </dgm:pt>
    <dgm:pt modelId="{DA3B329A-6271-49E1-8835-A22414313BF5}" type="pres">
      <dgm:prSet presAssocID="{4B81684D-7AE1-4F1D-BB49-D6C791566160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3C140-0CE8-4208-97C5-4460770A7ED7}" type="pres">
      <dgm:prSet presAssocID="{90FB85EF-73DB-438F-A653-94A35059F603}" presName="childComposite" presStyleCnt="0">
        <dgm:presLayoutVars>
          <dgm:chMax val="0"/>
          <dgm:chPref val="0"/>
        </dgm:presLayoutVars>
      </dgm:prSet>
      <dgm:spPr/>
    </dgm:pt>
    <dgm:pt modelId="{19F6CD6F-38E6-4EB1-8A8D-8E45D1598E0A}" type="pres">
      <dgm:prSet presAssocID="{90FB85EF-73DB-438F-A653-94A35059F603}" presName="ChildAccent" presStyleLbl="solidFgAcc1" presStyleIdx="2" presStyleCnt="6"/>
      <dgm:spPr>
        <a:solidFill>
          <a:srgbClr val="07410D"/>
        </a:solidFill>
        <a:ln>
          <a:solidFill>
            <a:srgbClr val="07410D"/>
          </a:solidFill>
        </a:ln>
      </dgm:spPr>
    </dgm:pt>
    <dgm:pt modelId="{FC7E8760-BA0D-49A1-B806-0C57FDA9DE04}" type="pres">
      <dgm:prSet presAssocID="{90FB85EF-73DB-438F-A653-94A35059F603}" presName="Child" presStyleLbl="revTx" presStyleIdx="3" presStyleCnt="8" custScaleY="258865" custLinFactNeighborX="-515" custLinFactNeighborY="472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8AFB0-CFF8-440D-9508-447539269386}" type="pres">
      <dgm:prSet presAssocID="{50E80760-CB27-4A48-9D81-D402400A2D0C}" presName="root" presStyleCnt="0">
        <dgm:presLayoutVars>
          <dgm:chMax/>
          <dgm:chPref/>
        </dgm:presLayoutVars>
      </dgm:prSet>
      <dgm:spPr/>
    </dgm:pt>
    <dgm:pt modelId="{29A52B99-F6FE-4950-9B9D-60EE43BBA3C8}" type="pres">
      <dgm:prSet presAssocID="{50E80760-CB27-4A48-9D81-D402400A2D0C}" presName="rootComposite" presStyleCnt="0">
        <dgm:presLayoutVars/>
      </dgm:prSet>
      <dgm:spPr/>
    </dgm:pt>
    <dgm:pt modelId="{EE91E323-F91A-4B56-9390-8BDE061D7958}" type="pres">
      <dgm:prSet presAssocID="{50E80760-CB27-4A48-9D81-D402400A2D0C}" presName="ParentAccent" presStyleLbl="alignNode1" presStyleIdx="1" presStyleCnt="2" custScaleX="100191" custScaleY="100768"/>
      <dgm:spPr>
        <a:solidFill>
          <a:srgbClr val="92D050"/>
        </a:solidFill>
        <a:ln>
          <a:solidFill>
            <a:srgbClr val="07410D"/>
          </a:solidFill>
        </a:ln>
      </dgm:spPr>
    </dgm:pt>
    <dgm:pt modelId="{F3536E57-611A-42D8-BAF4-0967F815CCAC}" type="pres">
      <dgm:prSet presAssocID="{50E80760-CB27-4A48-9D81-D402400A2D0C}" presName="ParentSmallAccent" presStyleLbl="fgAcc1" presStyleIdx="1" presStyleCnt="2"/>
      <dgm:spPr>
        <a:solidFill>
          <a:srgbClr val="07410D">
            <a:alpha val="90000"/>
          </a:srgbClr>
        </a:solidFill>
        <a:ln>
          <a:solidFill>
            <a:srgbClr val="07410D"/>
          </a:solidFill>
        </a:ln>
      </dgm:spPr>
    </dgm:pt>
    <dgm:pt modelId="{19D2EC7C-7B4A-460C-9514-B28A91BABDA4}" type="pres">
      <dgm:prSet presAssocID="{50E80760-CB27-4A48-9D81-D402400A2D0C}" presName="Parent" presStyleLbl="revTx" presStyleIdx="4" presStyleCnt="8" custScaleX="83333" custScaleY="52681" custLinFactNeighborX="1667" custLinFactNeighborY="7886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9C6BE-24AF-40BA-8EA0-2ED0F7B44A68}" type="pres">
      <dgm:prSet presAssocID="{50E80760-CB27-4A48-9D81-D402400A2D0C}" presName="childShape" presStyleCnt="0">
        <dgm:presLayoutVars>
          <dgm:chMax val="0"/>
          <dgm:chPref val="0"/>
        </dgm:presLayoutVars>
      </dgm:prSet>
      <dgm:spPr/>
    </dgm:pt>
    <dgm:pt modelId="{0EB670D7-270B-438F-B156-5637956A31E4}" type="pres">
      <dgm:prSet presAssocID="{3E74C660-C1E6-4C47-96DE-F2D2E03CE181}" presName="childComposite" presStyleCnt="0">
        <dgm:presLayoutVars>
          <dgm:chMax val="0"/>
          <dgm:chPref val="0"/>
        </dgm:presLayoutVars>
      </dgm:prSet>
      <dgm:spPr/>
    </dgm:pt>
    <dgm:pt modelId="{222557ED-B40C-4A3D-BD04-7AEDCD7C07D5}" type="pres">
      <dgm:prSet presAssocID="{3E74C660-C1E6-4C47-96DE-F2D2E03CE181}" presName="ChildAccent" presStyleLbl="solidFgAcc1" presStyleIdx="3" presStyleCnt="6"/>
      <dgm:spPr>
        <a:solidFill>
          <a:srgbClr val="07410D"/>
        </a:solidFill>
        <a:ln>
          <a:solidFill>
            <a:srgbClr val="07410D"/>
          </a:solidFill>
        </a:ln>
      </dgm:spPr>
    </dgm:pt>
    <dgm:pt modelId="{C0AABFE0-48A7-464C-A8A4-A3A245919A9F}" type="pres">
      <dgm:prSet presAssocID="{3E74C660-C1E6-4C47-96DE-F2D2E03CE181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D1601-1C72-408C-A5A1-23FC48B8F21B}" type="pres">
      <dgm:prSet presAssocID="{53B4B815-1F55-44EA-86E6-75E524BA5E86}" presName="childComposite" presStyleCnt="0">
        <dgm:presLayoutVars>
          <dgm:chMax val="0"/>
          <dgm:chPref val="0"/>
        </dgm:presLayoutVars>
      </dgm:prSet>
      <dgm:spPr/>
    </dgm:pt>
    <dgm:pt modelId="{71EFC7F9-D416-40FF-900A-7C30FA4392F8}" type="pres">
      <dgm:prSet presAssocID="{53B4B815-1F55-44EA-86E6-75E524BA5E86}" presName="ChildAccent" presStyleLbl="solidFgAcc1" presStyleIdx="4" presStyleCnt="6"/>
      <dgm:spPr>
        <a:solidFill>
          <a:srgbClr val="07410D"/>
        </a:solidFill>
        <a:ln>
          <a:solidFill>
            <a:srgbClr val="07410D"/>
          </a:solidFill>
        </a:ln>
      </dgm:spPr>
    </dgm:pt>
    <dgm:pt modelId="{C8893C50-463B-4DE4-9DF3-FB34668CEE8E}" type="pres">
      <dgm:prSet presAssocID="{53B4B815-1F55-44EA-86E6-75E524BA5E86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227EE-7698-4B33-8525-F57F5561ADFE}" type="pres">
      <dgm:prSet presAssocID="{F04BE7F2-9773-41FA-AA84-8E4091264811}" presName="childComposite" presStyleCnt="0">
        <dgm:presLayoutVars>
          <dgm:chMax val="0"/>
          <dgm:chPref val="0"/>
        </dgm:presLayoutVars>
      </dgm:prSet>
      <dgm:spPr/>
    </dgm:pt>
    <dgm:pt modelId="{893AA479-769E-44F8-99A2-34CF3DF68468}" type="pres">
      <dgm:prSet presAssocID="{F04BE7F2-9773-41FA-AA84-8E4091264811}" presName="ChildAccent" presStyleLbl="solidFgAcc1" presStyleIdx="5" presStyleCnt="6"/>
      <dgm:spPr>
        <a:solidFill>
          <a:srgbClr val="07410D"/>
        </a:solidFill>
        <a:ln>
          <a:solidFill>
            <a:srgbClr val="07410D"/>
          </a:solidFill>
        </a:ln>
      </dgm:spPr>
    </dgm:pt>
    <dgm:pt modelId="{FA604104-A742-4726-B6AC-2AC1FFC27F14}" type="pres">
      <dgm:prSet presAssocID="{F04BE7F2-9773-41FA-AA84-8E4091264811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8FA62-5F83-4324-95FD-DFF3EE0613E8}" srcId="{8DF43285-E804-4DEE-83D5-204FAFEB7FC8}" destId="{37DF5A3C-7DD8-447E-8D98-F575FDAB7740}" srcOrd="0" destOrd="0" parTransId="{4C3B5649-5696-4506-8816-33E98C0677B3}" sibTransId="{7BF82C3C-2CC9-40BB-9520-0B398FB14F5B}"/>
    <dgm:cxn modelId="{2CD7DB29-1F4A-4959-AAF8-D57241953AE4}" type="presOf" srcId="{3E74C660-C1E6-4C47-96DE-F2D2E03CE181}" destId="{C0AABFE0-48A7-464C-A8A4-A3A245919A9F}" srcOrd="0" destOrd="0" presId="urn:microsoft.com/office/officeart/2008/layout/SquareAccentList"/>
    <dgm:cxn modelId="{EFC57D8F-2B24-4178-B962-A4D1B9BC8C33}" type="presOf" srcId="{4B81684D-7AE1-4F1D-BB49-D6C791566160}" destId="{DA3B329A-6271-49E1-8835-A22414313BF5}" srcOrd="0" destOrd="0" presId="urn:microsoft.com/office/officeart/2008/layout/SquareAccentList"/>
    <dgm:cxn modelId="{8891C390-1A81-4734-9841-F4D835D7C5E6}" type="presOf" srcId="{8DF43285-E804-4DEE-83D5-204FAFEB7FC8}" destId="{0EF248F9-21D9-4835-8EC0-B96941751332}" srcOrd="0" destOrd="0" presId="urn:microsoft.com/office/officeart/2008/layout/SquareAccentList"/>
    <dgm:cxn modelId="{4EF3B7FC-1D23-4F66-82E5-97FDFFA8D9D0}" type="presOf" srcId="{53B4B815-1F55-44EA-86E6-75E524BA5E86}" destId="{C8893C50-463B-4DE4-9DF3-FB34668CEE8E}" srcOrd="0" destOrd="0" presId="urn:microsoft.com/office/officeart/2008/layout/SquareAccentList"/>
    <dgm:cxn modelId="{DED76729-A76F-4EF9-95B0-18F85E782457}" type="presOf" srcId="{90FB85EF-73DB-438F-A653-94A35059F603}" destId="{FC7E8760-BA0D-49A1-B806-0C57FDA9DE04}" srcOrd="0" destOrd="0" presId="urn:microsoft.com/office/officeart/2008/layout/SquareAccentList"/>
    <dgm:cxn modelId="{61F4CFFA-F633-41FE-82F1-1BF986C022D8}" type="presOf" srcId="{50E80760-CB27-4A48-9D81-D402400A2D0C}" destId="{19D2EC7C-7B4A-460C-9514-B28A91BABDA4}" srcOrd="0" destOrd="0" presId="urn:microsoft.com/office/officeart/2008/layout/SquareAccentList"/>
    <dgm:cxn modelId="{E3ED0BAB-F27E-4478-91A8-A54EC55311B3}" srcId="{2C789BA3-0E9A-479F-8882-07E59ED1EB85}" destId="{8DF43285-E804-4DEE-83D5-204FAFEB7FC8}" srcOrd="0" destOrd="0" parTransId="{04629050-659A-446E-A06F-D838E7989BE7}" sibTransId="{A064BE50-EE5F-44CB-BCEA-C734F3120C36}"/>
    <dgm:cxn modelId="{6C93ED28-A4F4-4947-8D6A-B893CF8FDC2A}" type="presOf" srcId="{2C789BA3-0E9A-479F-8882-07E59ED1EB85}" destId="{E2C04037-F4EE-4FA3-87E9-B4796F7D99AD}" srcOrd="0" destOrd="0" presId="urn:microsoft.com/office/officeart/2008/layout/SquareAccentList"/>
    <dgm:cxn modelId="{F23ABFC6-AE57-4526-946C-14B48272C818}" srcId="{50E80760-CB27-4A48-9D81-D402400A2D0C}" destId="{F04BE7F2-9773-41FA-AA84-8E4091264811}" srcOrd="2" destOrd="0" parTransId="{C25B5FAC-2DC9-4168-83FB-68ECE366A302}" sibTransId="{95F49FE3-DA5D-448F-972F-1F3D391ECF63}"/>
    <dgm:cxn modelId="{D9C17CE5-3C02-4F11-8AE7-275869DF719A}" srcId="{8DF43285-E804-4DEE-83D5-204FAFEB7FC8}" destId="{4B81684D-7AE1-4F1D-BB49-D6C791566160}" srcOrd="1" destOrd="0" parTransId="{E1918B4E-A497-474E-8381-95952E696EB8}" sibTransId="{E47DCDF2-0C64-496D-A9B0-0D1FD8B3E467}"/>
    <dgm:cxn modelId="{B7E62C42-9E0D-4739-B810-258DB6CEC8D1}" srcId="{50E80760-CB27-4A48-9D81-D402400A2D0C}" destId="{53B4B815-1F55-44EA-86E6-75E524BA5E86}" srcOrd="1" destOrd="0" parTransId="{7E9EDD66-11A6-4162-BA1F-2529E0B8806A}" sibTransId="{8955F1C9-91E0-4014-8652-F18565707775}"/>
    <dgm:cxn modelId="{51A2FA1D-DB4A-4481-A086-C00D9A92F413}" srcId="{2C789BA3-0E9A-479F-8882-07E59ED1EB85}" destId="{50E80760-CB27-4A48-9D81-D402400A2D0C}" srcOrd="1" destOrd="0" parTransId="{7FDB393F-4633-4EEC-A22F-5C8DA3FA58EC}" sibTransId="{6C3184C0-605C-44EB-874C-D174362B2B22}"/>
    <dgm:cxn modelId="{DB2ECDCA-5DF1-4820-A768-F0EB409487E1}" srcId="{8DF43285-E804-4DEE-83D5-204FAFEB7FC8}" destId="{90FB85EF-73DB-438F-A653-94A35059F603}" srcOrd="2" destOrd="0" parTransId="{7D37E773-E442-47BD-BE2B-FED57A7A78E0}" sibTransId="{655B803C-CB4A-4DBF-9A3E-8FAB0C97B804}"/>
    <dgm:cxn modelId="{CD3465D6-D67A-47EF-A678-852C29F18F0E}" type="presOf" srcId="{37DF5A3C-7DD8-447E-8D98-F575FDAB7740}" destId="{4E958F47-671E-438C-80A3-7A4212FA19A9}" srcOrd="0" destOrd="0" presId="urn:microsoft.com/office/officeart/2008/layout/SquareAccentList"/>
    <dgm:cxn modelId="{C170D0B1-B126-4EBD-BABB-A07DCBB6F59E}" srcId="{50E80760-CB27-4A48-9D81-D402400A2D0C}" destId="{3E74C660-C1E6-4C47-96DE-F2D2E03CE181}" srcOrd="0" destOrd="0" parTransId="{4D843AD9-3FF3-427F-B9C6-BB5302D0AE69}" sibTransId="{941C2242-7CF6-47C8-9924-C7E49438EDBF}"/>
    <dgm:cxn modelId="{DDBA4FBB-65C9-4511-B034-BEEB1B8E4CF5}" type="presOf" srcId="{F04BE7F2-9773-41FA-AA84-8E4091264811}" destId="{FA604104-A742-4726-B6AC-2AC1FFC27F14}" srcOrd="0" destOrd="0" presId="urn:microsoft.com/office/officeart/2008/layout/SquareAccentList"/>
    <dgm:cxn modelId="{21926AC7-F869-451E-858C-BEBF448ED92D}" type="presParOf" srcId="{E2C04037-F4EE-4FA3-87E9-B4796F7D99AD}" destId="{98573E82-9A5C-4D85-BFF1-BEDDA9551952}" srcOrd="0" destOrd="0" presId="urn:microsoft.com/office/officeart/2008/layout/SquareAccentList"/>
    <dgm:cxn modelId="{9F565267-17CE-4C70-A327-A756FE9633D9}" type="presParOf" srcId="{98573E82-9A5C-4D85-BFF1-BEDDA9551952}" destId="{014422A1-2AD4-4120-AFD6-B33A8AFFA439}" srcOrd="0" destOrd="0" presId="urn:microsoft.com/office/officeart/2008/layout/SquareAccentList"/>
    <dgm:cxn modelId="{6660666C-B3C3-4B4B-9278-1F9F989AA94F}" type="presParOf" srcId="{014422A1-2AD4-4120-AFD6-B33A8AFFA439}" destId="{ADA55BFB-0462-483F-8A54-2203A3AA0110}" srcOrd="0" destOrd="0" presId="urn:microsoft.com/office/officeart/2008/layout/SquareAccentList"/>
    <dgm:cxn modelId="{52535287-66CF-40AF-9157-F4DDF225BCAF}" type="presParOf" srcId="{014422A1-2AD4-4120-AFD6-B33A8AFFA439}" destId="{0D2B7909-B4CE-4714-80C9-445ADA8E2D51}" srcOrd="1" destOrd="0" presId="urn:microsoft.com/office/officeart/2008/layout/SquareAccentList"/>
    <dgm:cxn modelId="{13BA0D51-0D46-4E43-8E64-94B5322E4A7E}" type="presParOf" srcId="{014422A1-2AD4-4120-AFD6-B33A8AFFA439}" destId="{0EF248F9-21D9-4835-8EC0-B96941751332}" srcOrd="2" destOrd="0" presId="urn:microsoft.com/office/officeart/2008/layout/SquareAccentList"/>
    <dgm:cxn modelId="{C3F026F8-FB5C-4577-AA7D-E041E61E5E0A}" type="presParOf" srcId="{98573E82-9A5C-4D85-BFF1-BEDDA9551952}" destId="{AF54207D-683D-42D2-A44F-CC6C316B389B}" srcOrd="1" destOrd="0" presId="urn:microsoft.com/office/officeart/2008/layout/SquareAccentList"/>
    <dgm:cxn modelId="{FE1D3E1A-4AF2-40F9-8DF3-87E40FE83C35}" type="presParOf" srcId="{AF54207D-683D-42D2-A44F-CC6C316B389B}" destId="{09A1585D-1BB0-45CA-BBDB-8D46C97376B0}" srcOrd="0" destOrd="0" presId="urn:microsoft.com/office/officeart/2008/layout/SquareAccentList"/>
    <dgm:cxn modelId="{402B10EA-4AA9-4916-BC1D-F01AC18503AB}" type="presParOf" srcId="{09A1585D-1BB0-45CA-BBDB-8D46C97376B0}" destId="{E8C47889-A0D5-4CF4-AD59-996051A8C134}" srcOrd="0" destOrd="0" presId="urn:microsoft.com/office/officeart/2008/layout/SquareAccentList"/>
    <dgm:cxn modelId="{F78006D0-E334-4F43-A33C-EE5E10AD8D1F}" type="presParOf" srcId="{09A1585D-1BB0-45CA-BBDB-8D46C97376B0}" destId="{4E958F47-671E-438C-80A3-7A4212FA19A9}" srcOrd="1" destOrd="0" presId="urn:microsoft.com/office/officeart/2008/layout/SquareAccentList"/>
    <dgm:cxn modelId="{51D6E5E6-7CA5-49E6-9A1A-3BC71F14163B}" type="presParOf" srcId="{AF54207D-683D-42D2-A44F-CC6C316B389B}" destId="{C5B4A21D-9587-49C1-AEA5-0A87E631E0BE}" srcOrd="1" destOrd="0" presId="urn:microsoft.com/office/officeart/2008/layout/SquareAccentList"/>
    <dgm:cxn modelId="{3E364FDA-D2B1-4DE8-B77C-CE9F1453EB8B}" type="presParOf" srcId="{C5B4A21D-9587-49C1-AEA5-0A87E631E0BE}" destId="{514C9CDF-6BA2-4030-B2A7-AE26C9308AE1}" srcOrd="0" destOrd="0" presId="urn:microsoft.com/office/officeart/2008/layout/SquareAccentList"/>
    <dgm:cxn modelId="{53047E9F-BB57-4F40-8427-03672A1643B1}" type="presParOf" srcId="{C5B4A21D-9587-49C1-AEA5-0A87E631E0BE}" destId="{DA3B329A-6271-49E1-8835-A22414313BF5}" srcOrd="1" destOrd="0" presId="urn:microsoft.com/office/officeart/2008/layout/SquareAccentList"/>
    <dgm:cxn modelId="{47B30F1A-36B5-479F-8603-098638085D3C}" type="presParOf" srcId="{AF54207D-683D-42D2-A44F-CC6C316B389B}" destId="{7393C140-0CE8-4208-97C5-4460770A7ED7}" srcOrd="2" destOrd="0" presId="urn:microsoft.com/office/officeart/2008/layout/SquareAccentList"/>
    <dgm:cxn modelId="{51A7865C-5654-48A6-942E-79FB4B6787B8}" type="presParOf" srcId="{7393C140-0CE8-4208-97C5-4460770A7ED7}" destId="{19F6CD6F-38E6-4EB1-8A8D-8E45D1598E0A}" srcOrd="0" destOrd="0" presId="urn:microsoft.com/office/officeart/2008/layout/SquareAccentList"/>
    <dgm:cxn modelId="{036CA10F-E623-4B7E-AE7C-4D713E930467}" type="presParOf" srcId="{7393C140-0CE8-4208-97C5-4460770A7ED7}" destId="{FC7E8760-BA0D-49A1-B806-0C57FDA9DE04}" srcOrd="1" destOrd="0" presId="urn:microsoft.com/office/officeart/2008/layout/SquareAccentList"/>
    <dgm:cxn modelId="{3B0DE463-CB57-43B7-871B-47A9671ED6EF}" type="presParOf" srcId="{E2C04037-F4EE-4FA3-87E9-B4796F7D99AD}" destId="{3CC8AFB0-CFF8-440D-9508-447539269386}" srcOrd="1" destOrd="0" presId="urn:microsoft.com/office/officeart/2008/layout/SquareAccentList"/>
    <dgm:cxn modelId="{2D09E0E2-BF98-48B5-80EA-56E36E3A0877}" type="presParOf" srcId="{3CC8AFB0-CFF8-440D-9508-447539269386}" destId="{29A52B99-F6FE-4950-9B9D-60EE43BBA3C8}" srcOrd="0" destOrd="0" presId="urn:microsoft.com/office/officeart/2008/layout/SquareAccentList"/>
    <dgm:cxn modelId="{BC76E4CD-1746-4271-A3B1-5436BEC5A7BB}" type="presParOf" srcId="{29A52B99-F6FE-4950-9B9D-60EE43BBA3C8}" destId="{EE91E323-F91A-4B56-9390-8BDE061D7958}" srcOrd="0" destOrd="0" presId="urn:microsoft.com/office/officeart/2008/layout/SquareAccentList"/>
    <dgm:cxn modelId="{F38D20B5-B5E0-4BAB-B893-7C24BA4F67E5}" type="presParOf" srcId="{29A52B99-F6FE-4950-9B9D-60EE43BBA3C8}" destId="{F3536E57-611A-42D8-BAF4-0967F815CCAC}" srcOrd="1" destOrd="0" presId="urn:microsoft.com/office/officeart/2008/layout/SquareAccentList"/>
    <dgm:cxn modelId="{D6FEA142-30EF-4A2B-AE95-622FE423452F}" type="presParOf" srcId="{29A52B99-F6FE-4950-9B9D-60EE43BBA3C8}" destId="{19D2EC7C-7B4A-460C-9514-B28A91BABDA4}" srcOrd="2" destOrd="0" presId="urn:microsoft.com/office/officeart/2008/layout/SquareAccentList"/>
    <dgm:cxn modelId="{1BA9E87B-4CF7-49CD-943E-E07BC6452D30}" type="presParOf" srcId="{3CC8AFB0-CFF8-440D-9508-447539269386}" destId="{E4F9C6BE-24AF-40BA-8EA0-2ED0F7B44A68}" srcOrd="1" destOrd="0" presId="urn:microsoft.com/office/officeart/2008/layout/SquareAccentList"/>
    <dgm:cxn modelId="{8DBA571C-7B66-45C9-8AF6-1A4098E2702F}" type="presParOf" srcId="{E4F9C6BE-24AF-40BA-8EA0-2ED0F7B44A68}" destId="{0EB670D7-270B-438F-B156-5637956A31E4}" srcOrd="0" destOrd="0" presId="urn:microsoft.com/office/officeart/2008/layout/SquareAccentList"/>
    <dgm:cxn modelId="{F7FC68B2-DF55-4925-8166-846696ABDAE6}" type="presParOf" srcId="{0EB670D7-270B-438F-B156-5637956A31E4}" destId="{222557ED-B40C-4A3D-BD04-7AEDCD7C07D5}" srcOrd="0" destOrd="0" presId="urn:microsoft.com/office/officeart/2008/layout/SquareAccentList"/>
    <dgm:cxn modelId="{E9CB7237-5892-4BD5-B00C-6804D243F4A1}" type="presParOf" srcId="{0EB670D7-270B-438F-B156-5637956A31E4}" destId="{C0AABFE0-48A7-464C-A8A4-A3A245919A9F}" srcOrd="1" destOrd="0" presId="urn:microsoft.com/office/officeart/2008/layout/SquareAccentList"/>
    <dgm:cxn modelId="{E41164F8-02CD-4F91-8BFE-5C577C38EE90}" type="presParOf" srcId="{E4F9C6BE-24AF-40BA-8EA0-2ED0F7B44A68}" destId="{730D1601-1C72-408C-A5A1-23FC48B8F21B}" srcOrd="1" destOrd="0" presId="urn:microsoft.com/office/officeart/2008/layout/SquareAccentList"/>
    <dgm:cxn modelId="{F9D1F579-E28D-43DB-9B4D-CF156A1381D4}" type="presParOf" srcId="{730D1601-1C72-408C-A5A1-23FC48B8F21B}" destId="{71EFC7F9-D416-40FF-900A-7C30FA4392F8}" srcOrd="0" destOrd="0" presId="urn:microsoft.com/office/officeart/2008/layout/SquareAccentList"/>
    <dgm:cxn modelId="{8A167274-28BF-4145-903C-400C56A9E82C}" type="presParOf" srcId="{730D1601-1C72-408C-A5A1-23FC48B8F21B}" destId="{C8893C50-463B-4DE4-9DF3-FB34668CEE8E}" srcOrd="1" destOrd="0" presId="urn:microsoft.com/office/officeart/2008/layout/SquareAccentList"/>
    <dgm:cxn modelId="{4FA12A4A-0C22-4793-8BF8-F2F0D5141C6E}" type="presParOf" srcId="{E4F9C6BE-24AF-40BA-8EA0-2ED0F7B44A68}" destId="{3E7227EE-7698-4B33-8525-F57F5561ADFE}" srcOrd="2" destOrd="0" presId="urn:microsoft.com/office/officeart/2008/layout/SquareAccentList"/>
    <dgm:cxn modelId="{3D1C4E5B-E4AC-40ED-B943-EDF8355EE1DF}" type="presParOf" srcId="{3E7227EE-7698-4B33-8525-F57F5561ADFE}" destId="{893AA479-769E-44F8-99A2-34CF3DF68468}" srcOrd="0" destOrd="0" presId="urn:microsoft.com/office/officeart/2008/layout/SquareAccentList"/>
    <dgm:cxn modelId="{24A31D09-45E4-4AAF-974A-3BC970A7FB3E}" type="presParOf" srcId="{3E7227EE-7698-4B33-8525-F57F5561ADFE}" destId="{FA604104-A742-4726-B6AC-2AC1FFC27F14}" srcOrd="1" destOrd="0" presId="urn:microsoft.com/office/officeart/2008/layout/SquareAccen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5277C-760A-4BA8-8714-320DDEA490F1}">
      <dsp:nvSpPr>
        <dsp:cNvPr id="0" name=""/>
        <dsp:cNvSpPr/>
      </dsp:nvSpPr>
      <dsp:spPr>
        <a:xfrm>
          <a:off x="1989076" y="3457538"/>
          <a:ext cx="2326938" cy="200622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ВАЛЬГУС ЗАДНЕГО ОТДЕЛА СТОПЫ</a:t>
          </a:r>
        </a:p>
      </dsp:txBody>
      <dsp:txXfrm>
        <a:off x="2350173" y="3768867"/>
        <a:ext cx="1604744" cy="1383568"/>
      </dsp:txXfrm>
    </dsp:sp>
    <dsp:sp modelId="{CA7AAA97-CDE7-4F67-9CB4-586DADE87119}">
      <dsp:nvSpPr>
        <dsp:cNvPr id="0" name=""/>
        <dsp:cNvSpPr/>
      </dsp:nvSpPr>
      <dsp:spPr>
        <a:xfrm>
          <a:off x="2049527" y="4343246"/>
          <a:ext cx="272442" cy="234810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F1437-D578-46F5-86B4-B6EEEC1717CF}">
      <dsp:nvSpPr>
        <dsp:cNvPr id="0" name=""/>
        <dsp:cNvSpPr/>
      </dsp:nvSpPr>
      <dsp:spPr>
        <a:xfrm>
          <a:off x="0" y="2379953"/>
          <a:ext cx="2326938" cy="20062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D94A0-2EF2-473A-B3AF-BA94B673CBBD}">
      <dsp:nvSpPr>
        <dsp:cNvPr id="0" name=""/>
        <dsp:cNvSpPr/>
      </dsp:nvSpPr>
      <dsp:spPr>
        <a:xfrm>
          <a:off x="1625227" y="4134801"/>
          <a:ext cx="272442" cy="234810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CF703-6AA9-45BF-AECC-30E7478CAEB2}">
      <dsp:nvSpPr>
        <dsp:cNvPr id="0" name=""/>
        <dsp:cNvSpPr/>
      </dsp:nvSpPr>
      <dsp:spPr>
        <a:xfrm>
          <a:off x="3971529" y="2356101"/>
          <a:ext cx="2326938" cy="200622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ПОПЕРЕЧНОГО СВОДА И </a:t>
          </a:r>
          <a:r>
            <a:rPr lang="en-US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HALLUX VALGUS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ДЕФОРМАЦИЯ СРЕДНЕГО ОТДЕЛА СТОПЫ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4332626" y="2667430"/>
        <a:ext cx="1604744" cy="1383568"/>
      </dsp:txXfrm>
    </dsp:sp>
    <dsp:sp modelId="{D113C046-FE72-4BF1-9796-33990F3FD79D}">
      <dsp:nvSpPr>
        <dsp:cNvPr id="0" name=""/>
        <dsp:cNvSpPr/>
      </dsp:nvSpPr>
      <dsp:spPr>
        <a:xfrm>
          <a:off x="5562293" y="4095184"/>
          <a:ext cx="272442" cy="234810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2B531-4514-4DB0-8449-E27EEC1EFACD}">
      <dsp:nvSpPr>
        <dsp:cNvPr id="0" name=""/>
        <dsp:cNvSpPr/>
      </dsp:nvSpPr>
      <dsp:spPr>
        <a:xfrm>
          <a:off x="5953981" y="3457538"/>
          <a:ext cx="2326938" cy="20062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F9305-59A1-4D29-8F43-55993FA4B31C}">
      <dsp:nvSpPr>
        <dsp:cNvPr id="0" name=""/>
        <dsp:cNvSpPr/>
      </dsp:nvSpPr>
      <dsp:spPr>
        <a:xfrm>
          <a:off x="6014432" y="4343246"/>
          <a:ext cx="272442" cy="234810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7C283-4EF9-49E9-A1E9-412740FA55EA}">
      <dsp:nvSpPr>
        <dsp:cNvPr id="0" name=""/>
        <dsp:cNvSpPr/>
      </dsp:nvSpPr>
      <dsp:spPr>
        <a:xfrm>
          <a:off x="1989076" y="1259434"/>
          <a:ext cx="2326938" cy="2006226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ВЫСОТЫ МЕДИАЛЬНОГО СВОДА</a:t>
          </a:r>
        </a:p>
      </dsp:txBody>
      <dsp:txXfrm>
        <a:off x="2350173" y="1570763"/>
        <a:ext cx="1604744" cy="1383568"/>
      </dsp:txXfrm>
    </dsp:sp>
    <dsp:sp modelId="{EE1541C7-28C7-46A9-B440-B1018CDF1547}">
      <dsp:nvSpPr>
        <dsp:cNvPr id="0" name=""/>
        <dsp:cNvSpPr/>
      </dsp:nvSpPr>
      <dsp:spPr>
        <a:xfrm>
          <a:off x="3566592" y="1302898"/>
          <a:ext cx="272442" cy="234810"/>
        </a:xfrm>
        <a:prstGeom prst="hexagon">
          <a:avLst>
            <a:gd name="adj" fmla="val 25000"/>
            <a:gd name="vf" fmla="val 115470"/>
          </a:avLst>
        </a:prstGeom>
        <a:solidFill>
          <a:srgbClr val="07410D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B4F4D-BC5A-4E0D-A98B-94BD737E6683}">
      <dsp:nvSpPr>
        <dsp:cNvPr id="0" name=""/>
        <dsp:cNvSpPr/>
      </dsp:nvSpPr>
      <dsp:spPr>
        <a:xfrm>
          <a:off x="3971529" y="163297"/>
          <a:ext cx="2326938" cy="200622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AA143-65C8-4DBD-ABD3-C691506A72E0}">
      <dsp:nvSpPr>
        <dsp:cNvPr id="0" name=""/>
        <dsp:cNvSpPr/>
      </dsp:nvSpPr>
      <dsp:spPr>
        <a:xfrm>
          <a:off x="4040260" y="1044235"/>
          <a:ext cx="272442" cy="234810"/>
        </a:xfrm>
        <a:prstGeom prst="hexagon">
          <a:avLst>
            <a:gd name="adj" fmla="val 25000"/>
            <a:gd name="vf" fmla="val 115470"/>
          </a:avLst>
        </a:prstGeom>
        <a:solidFill>
          <a:srgbClr val="07410D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0C2A4-4116-4A45-936C-2CED0B7363FB}">
      <dsp:nvSpPr>
        <dsp:cNvPr id="0" name=""/>
        <dsp:cNvSpPr/>
      </dsp:nvSpPr>
      <dsp:spPr>
        <a:xfrm rot="5400000">
          <a:off x="4931843" y="-1661371"/>
          <a:ext cx="1692156" cy="5438044"/>
        </a:xfrm>
        <a:prstGeom prst="round2SameRect">
          <a:avLst/>
        </a:prstGeom>
        <a:noFill/>
        <a:ln w="381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Нормальная высота медиальной арки в отсутствии нагрузки массы тела ребенка и снижение высоты под действием массы тела и ходьбы (функциональное поражение)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Бессимптомное течение или клиническая картина с превалированием болевого синдрома после нагрузки</a:t>
          </a:r>
        </a:p>
      </dsp:txBody>
      <dsp:txXfrm rot="-5400000">
        <a:off x="3058899" y="294177"/>
        <a:ext cx="5355440" cy="1526948"/>
      </dsp:txXfrm>
    </dsp:sp>
    <dsp:sp modelId="{1A2FB9AB-C15C-481C-99BB-25977213B834}">
      <dsp:nvSpPr>
        <dsp:cNvPr id="0" name=""/>
        <dsp:cNvSpPr/>
      </dsp:nvSpPr>
      <dsp:spPr>
        <a:xfrm>
          <a:off x="0" y="52"/>
          <a:ext cx="3058899" cy="211519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7410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МОБИЛЬНАЯ ПЛОСКАЯ СТОПА</a:t>
          </a:r>
        </a:p>
      </dsp:txBody>
      <dsp:txXfrm>
        <a:off x="103255" y="103307"/>
        <a:ext cx="2852389" cy="1908685"/>
      </dsp:txXfrm>
    </dsp:sp>
    <dsp:sp modelId="{7712B7FC-EE2D-4FEB-887E-DA79D5C7A51C}">
      <dsp:nvSpPr>
        <dsp:cNvPr id="0" name=""/>
        <dsp:cNvSpPr/>
      </dsp:nvSpPr>
      <dsp:spPr>
        <a:xfrm rot="5400000">
          <a:off x="4931843" y="559583"/>
          <a:ext cx="1692156" cy="5438044"/>
        </a:xfrm>
        <a:prstGeom prst="round2SameRect">
          <a:avLst/>
        </a:prstGeom>
        <a:noFill/>
        <a:ln w="381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Анатомическое снижение высоты медиальной арки независимо от нагрузки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Большинство случаев – это частный случай общего заболевания костно-мышечной, нервной и др. систем, пороков развития</a:t>
          </a:r>
        </a:p>
      </dsp:txBody>
      <dsp:txXfrm rot="-5400000">
        <a:off x="3058899" y="2515131"/>
        <a:ext cx="5355440" cy="1526948"/>
      </dsp:txXfrm>
    </dsp:sp>
    <dsp:sp modelId="{7915ACC2-F95E-4E4B-A3ED-C3886921C5D8}">
      <dsp:nvSpPr>
        <dsp:cNvPr id="0" name=""/>
        <dsp:cNvSpPr/>
      </dsp:nvSpPr>
      <dsp:spPr>
        <a:xfrm>
          <a:off x="0" y="2221007"/>
          <a:ext cx="3058899" cy="211519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7410D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РИГИДНАЯ ПЛОСКАЯ СТОПА</a:t>
          </a:r>
        </a:p>
      </dsp:txBody>
      <dsp:txXfrm>
        <a:off x="103255" y="2324262"/>
        <a:ext cx="2852389" cy="1908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55BFB-0462-483F-8A54-2203A3AA0110}">
      <dsp:nvSpPr>
        <dsp:cNvPr id="0" name=""/>
        <dsp:cNvSpPr/>
      </dsp:nvSpPr>
      <dsp:spPr>
        <a:xfrm>
          <a:off x="564" y="712172"/>
          <a:ext cx="4319909" cy="511963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B7909-B4CE-4714-80C9-445ADA8E2D51}">
      <dsp:nvSpPr>
        <dsp:cNvPr id="0" name=""/>
        <dsp:cNvSpPr/>
      </dsp:nvSpPr>
      <dsp:spPr>
        <a:xfrm>
          <a:off x="4467" y="909230"/>
          <a:ext cx="316782" cy="316782"/>
        </a:xfrm>
        <a:prstGeom prst="rect">
          <a:avLst/>
        </a:prstGeom>
        <a:solidFill>
          <a:srgbClr val="07410D">
            <a:alpha val="90000"/>
          </a:srgbClr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48F9-21D9-4835-8EC0-B96941751332}">
      <dsp:nvSpPr>
        <dsp:cNvPr id="0" name=""/>
        <dsp:cNvSpPr/>
      </dsp:nvSpPr>
      <dsp:spPr>
        <a:xfrm>
          <a:off x="435677" y="718706"/>
          <a:ext cx="3880893" cy="526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Мобильная плоская стопа</a:t>
          </a:r>
        </a:p>
      </dsp:txBody>
      <dsp:txXfrm>
        <a:off x="435677" y="718706"/>
        <a:ext cx="3880893" cy="526077"/>
      </dsp:txXfrm>
    </dsp:sp>
    <dsp:sp modelId="{E8C47889-A0D5-4CF4-AD59-996051A8C134}">
      <dsp:nvSpPr>
        <dsp:cNvPr id="0" name=""/>
        <dsp:cNvSpPr/>
      </dsp:nvSpPr>
      <dsp:spPr>
        <a:xfrm>
          <a:off x="564" y="1649969"/>
          <a:ext cx="316774" cy="316774"/>
        </a:xfrm>
        <a:prstGeom prst="rect">
          <a:avLst/>
        </a:prstGeom>
        <a:solidFill>
          <a:srgbClr val="07410D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58F47-671E-438C-80A3-7A4212FA19A9}">
      <dsp:nvSpPr>
        <dsp:cNvPr id="0" name=""/>
        <dsp:cNvSpPr/>
      </dsp:nvSpPr>
      <dsp:spPr>
        <a:xfrm>
          <a:off x="302411" y="1439155"/>
          <a:ext cx="4010256" cy="73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Физиологическая,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торсия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костей голени, добавочная ладьевидная кость</a:t>
          </a:r>
        </a:p>
      </dsp:txBody>
      <dsp:txXfrm>
        <a:off x="302411" y="1439155"/>
        <a:ext cx="4010256" cy="738403"/>
      </dsp:txXfrm>
    </dsp:sp>
    <dsp:sp modelId="{514C9CDF-6BA2-4030-B2A7-AE26C9308AE1}">
      <dsp:nvSpPr>
        <dsp:cNvPr id="0" name=""/>
        <dsp:cNvSpPr/>
      </dsp:nvSpPr>
      <dsp:spPr>
        <a:xfrm>
          <a:off x="564" y="2388372"/>
          <a:ext cx="316774" cy="316774"/>
        </a:xfrm>
        <a:prstGeom prst="rect">
          <a:avLst/>
        </a:prstGeom>
        <a:solidFill>
          <a:srgbClr val="07410D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B329A-6271-49E1-8835-A22414313BF5}">
      <dsp:nvSpPr>
        <dsp:cNvPr id="0" name=""/>
        <dsp:cNvSpPr/>
      </dsp:nvSpPr>
      <dsp:spPr>
        <a:xfrm>
          <a:off x="302411" y="2177558"/>
          <a:ext cx="4010256" cy="73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Слабость связочного аппарата на фоне дисплазии, мышечная атрофия, неврологические заболевания, </a:t>
          </a:r>
        </a:p>
      </dsp:txBody>
      <dsp:txXfrm>
        <a:off x="302411" y="2177558"/>
        <a:ext cx="4010256" cy="738403"/>
      </dsp:txXfrm>
    </dsp:sp>
    <dsp:sp modelId="{19F6CD6F-38E6-4EB1-8A8D-8E45D1598E0A}">
      <dsp:nvSpPr>
        <dsp:cNvPr id="0" name=""/>
        <dsp:cNvSpPr/>
      </dsp:nvSpPr>
      <dsp:spPr>
        <a:xfrm>
          <a:off x="564" y="3713308"/>
          <a:ext cx="316774" cy="316774"/>
        </a:xfrm>
        <a:prstGeom prst="rect">
          <a:avLst/>
        </a:prstGeom>
        <a:solidFill>
          <a:srgbClr val="07410D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E8760-BA0D-49A1-B806-0C57FDA9DE04}">
      <dsp:nvSpPr>
        <dsp:cNvPr id="0" name=""/>
        <dsp:cNvSpPr/>
      </dsp:nvSpPr>
      <dsp:spPr>
        <a:xfrm>
          <a:off x="281759" y="3264628"/>
          <a:ext cx="4010256" cy="191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Генетические болезни (несовершенный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остеогенез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синдром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Марфана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Элерса-Данло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др.), вальгусная деформация пяточной кости, биомеханические нарушения различного генеза (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эквинус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голеностопного сустава,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варусные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или вальгусные деформации нижних конечностей и др.)</a:t>
          </a:r>
        </a:p>
      </dsp:txBody>
      <dsp:txXfrm>
        <a:off x="281759" y="3264628"/>
        <a:ext cx="4010256" cy="1911467"/>
      </dsp:txXfrm>
    </dsp:sp>
    <dsp:sp modelId="{EE91E323-F91A-4B56-9390-8BDE061D7958}">
      <dsp:nvSpPr>
        <dsp:cNvPr id="0" name=""/>
        <dsp:cNvSpPr/>
      </dsp:nvSpPr>
      <dsp:spPr>
        <a:xfrm>
          <a:off x="4536078" y="693770"/>
          <a:ext cx="4320340" cy="511202"/>
        </a:xfrm>
        <a:prstGeom prst="rect">
          <a:avLst/>
        </a:prstGeom>
        <a:solidFill>
          <a:srgbClr val="92D050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36E57-611A-42D8-BAF4-0967F815CCAC}">
      <dsp:nvSpPr>
        <dsp:cNvPr id="0" name=""/>
        <dsp:cNvSpPr/>
      </dsp:nvSpPr>
      <dsp:spPr>
        <a:xfrm>
          <a:off x="4540197" y="886241"/>
          <a:ext cx="316782" cy="316782"/>
        </a:xfrm>
        <a:prstGeom prst="rect">
          <a:avLst/>
        </a:prstGeom>
        <a:solidFill>
          <a:srgbClr val="07410D">
            <a:alpha val="90000"/>
          </a:srgbClr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2EC7C-7B4A-460C-9514-B28A91BABDA4}">
      <dsp:nvSpPr>
        <dsp:cNvPr id="0" name=""/>
        <dsp:cNvSpPr/>
      </dsp:nvSpPr>
      <dsp:spPr>
        <a:xfrm>
          <a:off x="4971429" y="718706"/>
          <a:ext cx="3593405" cy="480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Ригидная плоская стопа</a:t>
          </a:r>
        </a:p>
      </dsp:txBody>
      <dsp:txXfrm>
        <a:off x="4971429" y="718706"/>
        <a:ext cx="3593405" cy="480100"/>
      </dsp:txXfrm>
    </dsp:sp>
    <dsp:sp modelId="{222557ED-B40C-4A3D-BD04-7AEDCD7C07D5}">
      <dsp:nvSpPr>
        <dsp:cNvPr id="0" name=""/>
        <dsp:cNvSpPr/>
      </dsp:nvSpPr>
      <dsp:spPr>
        <a:xfrm>
          <a:off x="4536078" y="1626600"/>
          <a:ext cx="316774" cy="316774"/>
        </a:xfrm>
        <a:prstGeom prst="rect">
          <a:avLst/>
        </a:prstGeom>
        <a:solidFill>
          <a:srgbClr val="07410D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ABFE0-48A7-464C-A8A4-A3A245919A9F}">
      <dsp:nvSpPr>
        <dsp:cNvPr id="0" name=""/>
        <dsp:cNvSpPr/>
      </dsp:nvSpPr>
      <dsp:spPr>
        <a:xfrm>
          <a:off x="4837926" y="1415786"/>
          <a:ext cx="4010256" cy="73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Травматическая, ятрогенная</a:t>
          </a:r>
        </a:p>
      </dsp:txBody>
      <dsp:txXfrm>
        <a:off x="4837926" y="1415786"/>
        <a:ext cx="4010256" cy="738403"/>
      </dsp:txXfrm>
    </dsp:sp>
    <dsp:sp modelId="{71EFC7F9-D416-40FF-900A-7C30FA4392F8}">
      <dsp:nvSpPr>
        <dsp:cNvPr id="0" name=""/>
        <dsp:cNvSpPr/>
      </dsp:nvSpPr>
      <dsp:spPr>
        <a:xfrm>
          <a:off x="4536078" y="2365003"/>
          <a:ext cx="316774" cy="316774"/>
        </a:xfrm>
        <a:prstGeom prst="rect">
          <a:avLst/>
        </a:prstGeom>
        <a:solidFill>
          <a:srgbClr val="07410D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93C50-463B-4DE4-9DF3-FB34668CEE8E}">
      <dsp:nvSpPr>
        <dsp:cNvPr id="0" name=""/>
        <dsp:cNvSpPr/>
      </dsp:nvSpPr>
      <dsp:spPr>
        <a:xfrm>
          <a:off x="4837926" y="2154189"/>
          <a:ext cx="4010256" cy="73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Врожденный вертикальный таран и </a:t>
          </a: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тарзальная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коалиция</a:t>
          </a:r>
        </a:p>
      </dsp:txBody>
      <dsp:txXfrm>
        <a:off x="4837926" y="2154189"/>
        <a:ext cx="4010256" cy="738403"/>
      </dsp:txXfrm>
    </dsp:sp>
    <dsp:sp modelId="{893AA479-769E-44F8-99A2-34CF3DF68468}">
      <dsp:nvSpPr>
        <dsp:cNvPr id="0" name=""/>
        <dsp:cNvSpPr/>
      </dsp:nvSpPr>
      <dsp:spPr>
        <a:xfrm>
          <a:off x="4536078" y="3103407"/>
          <a:ext cx="316774" cy="316774"/>
        </a:xfrm>
        <a:prstGeom prst="rect">
          <a:avLst/>
        </a:prstGeom>
        <a:solidFill>
          <a:srgbClr val="07410D"/>
        </a:solidFill>
        <a:ln w="25400" cap="flat" cmpd="sng" algn="ctr">
          <a:solidFill>
            <a:srgbClr val="07410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04104-A742-4726-B6AC-2AC1FFC27F14}">
      <dsp:nvSpPr>
        <dsp:cNvPr id="0" name=""/>
        <dsp:cNvSpPr/>
      </dsp:nvSpPr>
      <dsp:spPr>
        <a:xfrm>
          <a:off x="4837926" y="2892592"/>
          <a:ext cx="4010256" cy="738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Спастичность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малоберцовых мышц</a:t>
          </a:r>
        </a:p>
      </dsp:txBody>
      <dsp:txXfrm>
        <a:off x="4837926" y="2892592"/>
        <a:ext cx="4010256" cy="738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B630-C89B-4674-B41B-F1311CBB989F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A20E8-F6C0-4F93-845C-598AD9BE0D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52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A20E8-F6C0-4F93-845C-598AD9BE0DC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0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2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7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9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7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5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5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7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3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6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9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9B346-44F4-4EA4-B836-1DC2D5FEFAA8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F1DE-16AF-4155-B63E-6BD17FFE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24744"/>
            <a:ext cx="80174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клинико-диагностических алгоритмов в выборе метода хирургической коррекции деформации стоп 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М.Х.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Тимаев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И.А.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Норкин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48164" y="494116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детского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травматолого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-ортопедического отделения</a:t>
            </a: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Тимаев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2452" y="6472032"/>
            <a:ext cx="1260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Саратов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b="22163"/>
          <a:stretch/>
        </p:blipFill>
        <p:spPr>
          <a:xfrm>
            <a:off x="8100392" y="7748"/>
            <a:ext cx="1043608" cy="6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861" y="188640"/>
            <a:ext cx="7379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Межфасеточная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остеотомия пяточной кости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(патент № 2602935,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20.11.2016г.)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остеотомию путем рассечения пяточной кости перпендикулярно ее продольной оси с проходом линии остеотомии через фасетку, обеспечивая образование отдельных дистального и проксимального костных фрагментов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раздвигают фрагменты между собой вдоль продольной оси стопы до достижения величины угла продольного свода стопы 120-130°. Трансплантат подгоняют под размеры образованного между фрагментами пяточной кости диастаза и фиксируют его.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808" y="4437112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= 176°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2800673"/>
            <a:ext cx="8828065" cy="3589202"/>
            <a:chOff x="179512" y="2800673"/>
            <a:chExt cx="8828065" cy="3589202"/>
          </a:xfrm>
        </p:grpSpPr>
        <p:pic>
          <p:nvPicPr>
            <p:cNvPr id="22" name="Picture 2" descr="C:\Users\Admin\Desktop\катусова\IMG_688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6" t="22111" b="22781"/>
            <a:stretch/>
          </p:blipFill>
          <p:spPr bwMode="auto">
            <a:xfrm>
              <a:off x="179512" y="2800673"/>
              <a:ext cx="3487763" cy="194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Admin\Desktop\катусова\IMG_6900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9" t="18428"/>
            <a:stretch/>
          </p:blipFill>
          <p:spPr bwMode="auto">
            <a:xfrm>
              <a:off x="3059832" y="3042795"/>
              <a:ext cx="3621050" cy="2788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Admin\Desktop\катусова\IMG_6906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6" t="24853" r="3337" b="26625"/>
            <a:stretch/>
          </p:blipFill>
          <p:spPr bwMode="auto">
            <a:xfrm>
              <a:off x="4967154" y="4437112"/>
              <a:ext cx="4040423" cy="1952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1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861" y="188640"/>
            <a:ext cx="7379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Межфасеточная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остеотомия пяточной кости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(патент № 2602935,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20.11.2016г.)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Фиксируют полученное положение костей стопы посредством проведения двух спиц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Киршнера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направлении от переднего отдела стопы к заднему отделу пяточной кости с проходом через кубовидную кость, трансплантат и оба фрагмента пяточной кости, исключая возможность выхода концов спиц за пределы последней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Производят укорочение сухожилия задней большеберцовой мышцы. Осуществляют гипсовую иммобилизацию стопы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808" y="4437112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= 176°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539552" y="2708920"/>
            <a:ext cx="8315944" cy="3928721"/>
            <a:chOff x="539552" y="2708920"/>
            <a:chExt cx="8315944" cy="3928721"/>
          </a:xfrm>
        </p:grpSpPr>
        <p:pic>
          <p:nvPicPr>
            <p:cNvPr id="9" name="Picture 2" descr="C:\Users\Admin\Desktop\катусова\IMG_691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9" t="12588" b="22498"/>
            <a:stretch/>
          </p:blipFill>
          <p:spPr bwMode="auto">
            <a:xfrm>
              <a:off x="539552" y="2708920"/>
              <a:ext cx="3460989" cy="2362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Admin\Desktop\катусова\IMG_695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17" r="15240" b="32525"/>
            <a:stretch/>
          </p:blipFill>
          <p:spPr bwMode="auto">
            <a:xfrm rot="5400000">
              <a:off x="3006367" y="2834395"/>
              <a:ext cx="2931856" cy="268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5003268" y="4005064"/>
              <a:ext cx="3852228" cy="2632577"/>
              <a:chOff x="5003268" y="4005064"/>
              <a:chExt cx="3852228" cy="2632577"/>
            </a:xfrm>
          </p:grpSpPr>
          <p:pic>
            <p:nvPicPr>
              <p:cNvPr id="11" name="Picture 5" descr="C:\Users\Admin\Desktop\катусова\IMG_6984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21" r="5684" b="21005"/>
              <a:stretch/>
            </p:blipFill>
            <p:spPr bwMode="auto">
              <a:xfrm>
                <a:off x="5003268" y="4005064"/>
                <a:ext cx="3852228" cy="2632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Прямая соединительная линия 4"/>
              <p:cNvCxnSpPr/>
              <p:nvPr/>
            </p:nvCxnSpPr>
            <p:spPr>
              <a:xfrm flipV="1">
                <a:off x="6156176" y="5926385"/>
                <a:ext cx="1296144" cy="50405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H="1" flipV="1">
                <a:off x="7452320" y="5926385"/>
                <a:ext cx="1008113" cy="49986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flipV="1">
                <a:off x="7715272" y="5321352"/>
                <a:ext cx="673152" cy="1793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10800000">
                <a:off x="7715273" y="5500702"/>
                <a:ext cx="889179" cy="7366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200863" y="4180010"/>
                <a:ext cx="10198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just">
                  <a:buAutoNum type="arabicParenBoth"/>
                </a:pPr>
                <a:r>
                  <a:rPr lang="ru-RU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127°</a:t>
                </a:r>
              </a:p>
              <a:p>
                <a:pPr marL="342900" indent="-342900" algn="just">
                  <a:buAutoNum type="arabicParenBoth"/>
                </a:pPr>
                <a:r>
                  <a:rPr lang="ru-RU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44° 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494265" y="6098159"/>
                <a:ext cx="302851" cy="332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ru-RU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572396" y="557214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ru-RU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4497" y="188640"/>
            <a:ext cx="1995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96752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 плоской стопы носит комплексный характер и основывается на анализе объективных и субъективных параметров в виде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клинико-диагностического алгоритма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Лечение плоской стопы для достижения оптимального результата должно иметь дифференцированный характер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Межфасеточная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остеотомия пяточной кости является одной из методик, позволяющих эффективно корректировать тяжелую степень плоско-вальгусной деформации стоп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06084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863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812" y="37506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 и анатомия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22783" y="898281"/>
            <a:ext cx="8813713" cy="5627063"/>
            <a:chOff x="222783" y="898281"/>
            <a:chExt cx="8813713" cy="5627063"/>
          </a:xfrm>
        </p:grpSpPr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3420567859"/>
                </p:ext>
              </p:extLst>
            </p:nvPr>
          </p:nvGraphicFramePr>
          <p:xfrm>
            <a:off x="755576" y="898281"/>
            <a:ext cx="8280920" cy="56270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222783" y="1196752"/>
              <a:ext cx="3156057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 функций стопы:</a:t>
              </a: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ОПОРНО-РЕССОРНОЙ;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ТОЛЧКОВОЙ;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БАЛАНСИРОВОЧНОЙ;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РЕФЛЕКСОГЕННОЙ.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1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812" y="37506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8806939"/>
              </p:ext>
            </p:extLst>
          </p:nvPr>
        </p:nvGraphicFramePr>
        <p:xfrm>
          <a:off x="251520" y="1124744"/>
          <a:ext cx="8496944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4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812" y="37506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Патологическая анатомия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1412776"/>
            <a:ext cx="8784976" cy="4032448"/>
            <a:chOff x="179512" y="1412776"/>
            <a:chExt cx="8784976" cy="403244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79512" y="1412776"/>
              <a:ext cx="4248472" cy="4032448"/>
              <a:chOff x="179512" y="1412776"/>
              <a:chExt cx="4248472" cy="4032448"/>
            </a:xfrm>
          </p:grpSpPr>
          <p:sp>
            <p:nvSpPr>
              <p:cNvPr id="4" name="Скругленная прямоугольная выноска 3"/>
              <p:cNvSpPr/>
              <p:nvPr/>
            </p:nvSpPr>
            <p:spPr>
              <a:xfrm>
                <a:off x="179512" y="1412776"/>
                <a:ext cx="4248472" cy="4032448"/>
              </a:xfrm>
              <a:prstGeom prst="wedgeRoundRectCallout">
                <a:avLst/>
              </a:prstGeom>
              <a:noFill/>
              <a:ln w="50800">
                <a:solidFill>
                  <a:srgbClr val="074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67544" y="1916832"/>
                <a:ext cx="33843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Мобильная плоская стопа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5536" y="2571101"/>
                <a:ext cx="38535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Вальгус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заднего отдела стопы 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Таранно-пяточный угол ≥ 45°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67544" y="4221088"/>
                <a:ext cx="38535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Таранно-пяточная ассоциация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Мануальная реконструкция медиальной арки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5536" y="3460676"/>
                <a:ext cx="38535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Нормальное положение пяточной кости в отсутствии нагрузки</a:t>
                </a: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4716016" y="1412776"/>
              <a:ext cx="4248472" cy="4032448"/>
              <a:chOff x="4716016" y="1412776"/>
              <a:chExt cx="4248472" cy="4032448"/>
            </a:xfrm>
          </p:grpSpPr>
          <p:sp>
            <p:nvSpPr>
              <p:cNvPr id="8" name="Скругленная прямоугольная выноска 7"/>
              <p:cNvSpPr/>
              <p:nvPr/>
            </p:nvSpPr>
            <p:spPr>
              <a:xfrm>
                <a:off x="4716016" y="1412776"/>
                <a:ext cx="4248472" cy="4032448"/>
              </a:xfrm>
              <a:prstGeom prst="wedgeRoundRectCallout">
                <a:avLst/>
              </a:prstGeom>
              <a:noFill/>
              <a:ln w="50800">
                <a:solidFill>
                  <a:srgbClr val="07410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05168" y="1944828"/>
                <a:ext cx="33843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Ригидная плоская стопа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913478" y="2588346"/>
                <a:ext cx="38535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Вальгус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заднего отдела стопы 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Таранно-пяточный угол ≥ 45°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29711" y="3471854"/>
                <a:ext cx="38535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Эквинус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пяточной кости в отсутствии нагрузки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913478" y="4244249"/>
                <a:ext cx="38535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Таранно-пяточная диссоциация</a:t>
                </a:r>
              </a:p>
              <a:p>
                <a:pPr algn="just"/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Мануальная реконструкция медиальной арки невозможна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50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812" y="37506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 и этиология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мобильной ПС с клиническими симптомами – 2.7-18,1% [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Kothari A. et al., 2014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63% детей с мобильной бессимптомной ПС в возрасте 3-10 лет имеют признаки функциональной недостаточности, ее распространенность – 21-57% у детей 3-6 лет и 13,4-27,6% у детей  6-10 лет [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Shih Y. et al., 2012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Vulcano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et al., 2016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встречаемости ригидной ПС – 2-5%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Vulcano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 et al., 2016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факторам риска относят мужской пол, ожирение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812" y="375061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 и этиология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5648508"/>
              </p:ext>
            </p:extLst>
          </p:nvPr>
        </p:nvGraphicFramePr>
        <p:xfrm>
          <a:off x="107504" y="1124744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72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0F2AFA-D1B2-42C0-8165-D6EDFB4C526D}"/>
              </a:ext>
            </a:extLst>
          </p:cNvPr>
          <p:cNvSpPr txBox="1"/>
          <p:nvPr/>
        </p:nvSpPr>
        <p:spPr>
          <a:xfrm>
            <a:off x="1475655" y="187466"/>
            <a:ext cx="6951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диагностики плоской стопы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F66603-45BC-4E9A-8A7B-7696D2CC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0" y="1012291"/>
            <a:ext cx="3816460" cy="5403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AE4400-7952-4E20-93AA-1DA3DA5EE453}"/>
              </a:ext>
            </a:extLst>
          </p:cNvPr>
          <p:cNvSpPr txBox="1"/>
          <p:nvPr/>
        </p:nvSpPr>
        <p:spPr>
          <a:xfrm>
            <a:off x="4158713" y="833808"/>
            <a:ext cx="4646781" cy="40626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заболевания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осмотр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тесты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Рентгенологическое исследование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Биомеханическое исследование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томография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качества жизни и активности</a:t>
            </a:r>
          </a:p>
          <a:p>
            <a:pPr algn="just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3CF0B-B322-4136-9FC9-E05FEC2292F6}"/>
              </a:ext>
            </a:extLst>
          </p:cNvPr>
          <p:cNvSpPr txBox="1"/>
          <p:nvPr/>
        </p:nvSpPr>
        <p:spPr>
          <a:xfrm>
            <a:off x="4091176" y="5391303"/>
            <a:ext cx="144016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2F4DC-00B4-4652-886E-C9A7068340A0}"/>
              </a:ext>
            </a:extLst>
          </p:cNvPr>
          <p:cNvSpPr txBox="1"/>
          <p:nvPr/>
        </p:nvSpPr>
        <p:spPr>
          <a:xfrm>
            <a:off x="5652120" y="5400216"/>
            <a:ext cx="1584176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степень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DF45A0-7328-46E8-9C0B-EEDC75201BA0}"/>
              </a:ext>
            </a:extLst>
          </p:cNvPr>
          <p:cNvSpPr txBox="1"/>
          <p:nvPr/>
        </p:nvSpPr>
        <p:spPr>
          <a:xfrm>
            <a:off x="7357080" y="5400215"/>
            <a:ext cx="1645676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степень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62207215-B73E-4C18-8367-900CDE9FB5B2}"/>
              </a:ext>
            </a:extLst>
          </p:cNvPr>
          <p:cNvSpPr/>
          <p:nvPr/>
        </p:nvSpPr>
        <p:spPr>
          <a:xfrm>
            <a:off x="4588224" y="4773361"/>
            <a:ext cx="446064" cy="50405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1D78CA0A-04A2-40FE-B6BA-24E729579680}"/>
              </a:ext>
            </a:extLst>
          </p:cNvPr>
          <p:cNvSpPr/>
          <p:nvPr/>
        </p:nvSpPr>
        <p:spPr>
          <a:xfrm>
            <a:off x="6259072" y="4773361"/>
            <a:ext cx="446064" cy="50405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7C1AFD24-BE8E-449E-9CFB-CDBC1559FCFA}"/>
              </a:ext>
            </a:extLst>
          </p:cNvPr>
          <p:cNvSpPr/>
          <p:nvPr/>
        </p:nvSpPr>
        <p:spPr>
          <a:xfrm>
            <a:off x="7929921" y="4773361"/>
            <a:ext cx="446064" cy="504056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272363-707C-40A6-90E5-28A3E7B2B9E4}"/>
              </a:ext>
            </a:extLst>
          </p:cNvPr>
          <p:cNvSpPr txBox="1"/>
          <p:nvPr/>
        </p:nvSpPr>
        <p:spPr>
          <a:xfrm>
            <a:off x="733383" y="260648"/>
            <a:ext cx="801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лечения пациентов с плоской стопой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28484-8A40-4CC5-92E0-03D9379D196B}"/>
              </a:ext>
            </a:extLst>
          </p:cNvPr>
          <p:cNvSpPr txBox="1"/>
          <p:nvPr/>
        </p:nvSpPr>
        <p:spPr>
          <a:xfrm>
            <a:off x="261938" y="1016530"/>
            <a:ext cx="151216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BBF70-60D1-42E3-B1B2-CEE43159F731}"/>
              </a:ext>
            </a:extLst>
          </p:cNvPr>
          <p:cNvSpPr txBox="1"/>
          <p:nvPr/>
        </p:nvSpPr>
        <p:spPr>
          <a:xfrm>
            <a:off x="2680142" y="1016530"/>
            <a:ext cx="151216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степень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BBB2A-5409-472B-8273-172FAB46E5A0}"/>
              </a:ext>
            </a:extLst>
          </p:cNvPr>
          <p:cNvSpPr txBox="1"/>
          <p:nvPr/>
        </p:nvSpPr>
        <p:spPr>
          <a:xfrm>
            <a:off x="5941680" y="1016529"/>
            <a:ext cx="151216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степень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B169390A-4144-41F9-9146-D437E46D8FFD}"/>
              </a:ext>
            </a:extLst>
          </p:cNvPr>
          <p:cNvSpPr/>
          <p:nvPr/>
        </p:nvSpPr>
        <p:spPr>
          <a:xfrm>
            <a:off x="733383" y="1948787"/>
            <a:ext cx="504056" cy="646331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A27FB-8C35-4599-B8A2-73613F7F10F6}"/>
              </a:ext>
            </a:extLst>
          </p:cNvPr>
          <p:cNvSpPr txBox="1"/>
          <p:nvPr/>
        </p:nvSpPr>
        <p:spPr>
          <a:xfrm>
            <a:off x="83830" y="2696378"/>
            <a:ext cx="194421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Консервативное лечение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C30A0643-0D9B-45A3-9EBB-B951C82C32B6}"/>
              </a:ext>
            </a:extLst>
          </p:cNvPr>
          <p:cNvSpPr/>
          <p:nvPr/>
        </p:nvSpPr>
        <p:spPr>
          <a:xfrm rot="19989377">
            <a:off x="3462557" y="3577867"/>
            <a:ext cx="504056" cy="82518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41EF7AC1-AEDA-4C66-968E-998BBF44DC2C}"/>
              </a:ext>
            </a:extLst>
          </p:cNvPr>
          <p:cNvSpPr/>
          <p:nvPr/>
        </p:nvSpPr>
        <p:spPr>
          <a:xfrm rot="1652956">
            <a:off x="2465408" y="3577428"/>
            <a:ext cx="504056" cy="82518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3984A-22DC-4EF0-B703-7A4598C9C938}"/>
              </a:ext>
            </a:extLst>
          </p:cNvPr>
          <p:cNvSpPr txBox="1"/>
          <p:nvPr/>
        </p:nvSpPr>
        <p:spPr>
          <a:xfrm>
            <a:off x="1215105" y="5896114"/>
            <a:ext cx="194421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Консервативное лечение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A17A4D-6F37-4017-AD6B-13BC2C2C3225}"/>
              </a:ext>
            </a:extLst>
          </p:cNvPr>
          <p:cNvSpPr txBox="1"/>
          <p:nvPr/>
        </p:nvSpPr>
        <p:spPr>
          <a:xfrm>
            <a:off x="2458390" y="2717075"/>
            <a:ext cx="18002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Болевой синдром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37CFA8-40F8-4A3B-9074-6E758E825C8A}"/>
              </a:ext>
            </a:extLst>
          </p:cNvPr>
          <p:cNvSpPr txBox="1"/>
          <p:nvPr/>
        </p:nvSpPr>
        <p:spPr>
          <a:xfrm>
            <a:off x="1888255" y="4454681"/>
            <a:ext cx="101403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A03A2D35-42AC-4BB1-A203-64F555D14877}"/>
              </a:ext>
            </a:extLst>
          </p:cNvPr>
          <p:cNvSpPr/>
          <p:nvPr/>
        </p:nvSpPr>
        <p:spPr>
          <a:xfrm>
            <a:off x="3090379" y="1948786"/>
            <a:ext cx="504056" cy="646331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33CC1B1F-BF1A-48A3-BFE8-87AB339326B8}"/>
              </a:ext>
            </a:extLst>
          </p:cNvPr>
          <p:cNvSpPr/>
          <p:nvPr/>
        </p:nvSpPr>
        <p:spPr>
          <a:xfrm>
            <a:off x="2143246" y="5096270"/>
            <a:ext cx="504056" cy="646331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92A509-7C28-4CDF-80EC-26E21AFE302E}"/>
              </a:ext>
            </a:extLst>
          </p:cNvPr>
          <p:cNvSpPr txBox="1"/>
          <p:nvPr/>
        </p:nvSpPr>
        <p:spPr>
          <a:xfrm>
            <a:off x="3444634" y="4453715"/>
            <a:ext cx="1014039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2306724-8C3E-4488-B24E-26B66CF90E49}"/>
              </a:ext>
            </a:extLst>
          </p:cNvPr>
          <p:cNvSpPr/>
          <p:nvPr/>
        </p:nvSpPr>
        <p:spPr>
          <a:xfrm>
            <a:off x="3711794" y="5118846"/>
            <a:ext cx="504056" cy="646331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95C19B-6F7E-40E5-8735-CBD12A7D8240}"/>
              </a:ext>
            </a:extLst>
          </p:cNvPr>
          <p:cNvSpPr txBox="1"/>
          <p:nvPr/>
        </p:nvSpPr>
        <p:spPr>
          <a:xfrm>
            <a:off x="3243742" y="5926409"/>
            <a:ext cx="194421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Артроэрезис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65011F40-4F18-4547-818D-DDA1FB443A39}"/>
              </a:ext>
            </a:extLst>
          </p:cNvPr>
          <p:cNvSpPr/>
          <p:nvPr/>
        </p:nvSpPr>
        <p:spPr>
          <a:xfrm rot="1652956">
            <a:off x="6103932" y="1944890"/>
            <a:ext cx="504056" cy="82518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0D3A479A-3E45-436B-A707-E418D083399D}"/>
              </a:ext>
            </a:extLst>
          </p:cNvPr>
          <p:cNvSpPr/>
          <p:nvPr/>
        </p:nvSpPr>
        <p:spPr>
          <a:xfrm rot="19989377">
            <a:off x="7049403" y="1944889"/>
            <a:ext cx="504056" cy="82518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384019-F336-4D9D-91EB-481CFF7C9183}"/>
              </a:ext>
            </a:extLst>
          </p:cNvPr>
          <p:cNvSpPr txBox="1"/>
          <p:nvPr/>
        </p:nvSpPr>
        <p:spPr>
          <a:xfrm>
            <a:off x="4921569" y="2833051"/>
            <a:ext cx="18002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Мобильная стопа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4F9C6B-59CF-43F0-ABAD-9EFD804F4E74}"/>
              </a:ext>
            </a:extLst>
          </p:cNvPr>
          <p:cNvSpPr txBox="1"/>
          <p:nvPr/>
        </p:nvSpPr>
        <p:spPr>
          <a:xfrm>
            <a:off x="7019074" y="2816155"/>
            <a:ext cx="180020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Ригидная стопа</a:t>
            </a: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D8D762CC-02D4-4748-BE14-AA32AE56BE62}"/>
              </a:ext>
            </a:extLst>
          </p:cNvPr>
          <p:cNvSpPr/>
          <p:nvPr/>
        </p:nvSpPr>
        <p:spPr>
          <a:xfrm>
            <a:off x="7667146" y="3715290"/>
            <a:ext cx="504056" cy="646331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2249DC30-2CF8-4D44-9106-30B904DB6790}"/>
              </a:ext>
            </a:extLst>
          </p:cNvPr>
          <p:cNvSpPr/>
          <p:nvPr/>
        </p:nvSpPr>
        <p:spPr>
          <a:xfrm>
            <a:off x="5569641" y="3715290"/>
            <a:ext cx="504056" cy="646331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D03524-FED6-425D-9661-35BCE1A47F05}"/>
              </a:ext>
            </a:extLst>
          </p:cNvPr>
          <p:cNvSpPr txBox="1"/>
          <p:nvPr/>
        </p:nvSpPr>
        <p:spPr>
          <a:xfrm>
            <a:off x="4849561" y="4498882"/>
            <a:ext cx="194421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Межфасеточная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остеотомия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316674-60D8-4366-BEF0-386D73402C60}"/>
              </a:ext>
            </a:extLst>
          </p:cNvPr>
          <p:cNvSpPr txBox="1"/>
          <p:nvPr/>
        </p:nvSpPr>
        <p:spPr>
          <a:xfrm>
            <a:off x="7022901" y="4498882"/>
            <a:ext cx="1941587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Межфасеточная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остеотомия/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артродезирование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861" y="188640"/>
            <a:ext cx="73790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Межфасеточная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остеотомия пяточной кости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(патент № 2602935,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20.11.2016г.)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транскутанное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удлинение ахиллова сухожилия путем нанесения насечек на половину его ширины в шахматном порядке поочередно с медиальной и латеральной сторон сухожилия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Удлинение сухожилий длинной и короткой малоберцовых мышц за счет их Z-образного рассечения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3664" y="2160885"/>
            <a:ext cx="4257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К., 10 лет, диагноз: Плоская стопа.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9808" y="4437112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= 176°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117136" y="2601628"/>
            <a:ext cx="3263603" cy="3897719"/>
            <a:chOff x="319868" y="2708920"/>
            <a:chExt cx="2957378" cy="3610271"/>
          </a:xfrm>
        </p:grpSpPr>
        <p:pic>
          <p:nvPicPr>
            <p:cNvPr id="16" name="Picture 2" descr="C:\Users\Admin\Desktop\Тимаев М.Х\Кудря\IMG_701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52"/>
            <a:stretch/>
          </p:blipFill>
          <p:spPr bwMode="auto">
            <a:xfrm>
              <a:off x="340930" y="2708920"/>
              <a:ext cx="2936316" cy="164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Группа 32"/>
            <p:cNvGrpSpPr/>
            <p:nvPr/>
          </p:nvGrpSpPr>
          <p:grpSpPr>
            <a:xfrm>
              <a:off x="319868" y="4289038"/>
              <a:ext cx="2936316" cy="2030153"/>
              <a:chOff x="319868" y="4289038"/>
              <a:chExt cx="2936316" cy="2030153"/>
            </a:xfrm>
          </p:grpSpPr>
          <p:grpSp>
            <p:nvGrpSpPr>
              <p:cNvPr id="32" name="Группа 31"/>
              <p:cNvGrpSpPr/>
              <p:nvPr/>
            </p:nvGrpSpPr>
            <p:grpSpPr>
              <a:xfrm>
                <a:off x="319868" y="4289038"/>
                <a:ext cx="2936316" cy="2030153"/>
                <a:chOff x="319868" y="4289038"/>
                <a:chExt cx="2936316" cy="2030153"/>
              </a:xfrm>
            </p:grpSpPr>
            <p:grpSp>
              <p:nvGrpSpPr>
                <p:cNvPr id="29" name="Группа 28"/>
                <p:cNvGrpSpPr/>
                <p:nvPr/>
              </p:nvGrpSpPr>
              <p:grpSpPr>
                <a:xfrm>
                  <a:off x="319868" y="4289038"/>
                  <a:ext cx="2936316" cy="2030153"/>
                  <a:chOff x="317837" y="4289038"/>
                  <a:chExt cx="2822352" cy="1876265"/>
                </a:xfrm>
              </p:grpSpPr>
              <p:pic>
                <p:nvPicPr>
                  <p:cNvPr id="19" name="Picture 2" descr="C:\Users\Admin\Desktop\катусова\IMG_6983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433" b="16082"/>
                  <a:stretch/>
                </p:blipFill>
                <p:spPr bwMode="auto">
                  <a:xfrm>
                    <a:off x="317837" y="4289038"/>
                    <a:ext cx="2822352" cy="18762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21" name="Прямая соединительная линия 20"/>
                  <p:cNvCxnSpPr/>
                  <p:nvPr/>
                </p:nvCxnSpPr>
                <p:spPr>
                  <a:xfrm flipV="1">
                    <a:off x="987682" y="6024848"/>
                    <a:ext cx="1087411" cy="98157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 flipH="1" flipV="1">
                    <a:off x="2075092" y="6024848"/>
                    <a:ext cx="912731" cy="6844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Прямая соединительная линия 24"/>
                  <p:cNvCxnSpPr/>
                  <p:nvPr/>
                </p:nvCxnSpPr>
                <p:spPr>
                  <a:xfrm rot="5400000">
                    <a:off x="2229810" y="5412532"/>
                    <a:ext cx="365283" cy="286652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единительная линия 26"/>
                  <p:cNvCxnSpPr/>
                  <p:nvPr/>
                </p:nvCxnSpPr>
                <p:spPr>
                  <a:xfrm rot="10800000">
                    <a:off x="2269126" y="5738499"/>
                    <a:ext cx="718699" cy="154981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TextBox 29"/>
                <p:cNvSpPr txBox="1"/>
                <p:nvPr/>
              </p:nvSpPr>
              <p:spPr>
                <a:xfrm>
                  <a:off x="1919216" y="590520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just"/>
                  <a:r>
                    <a:rPr lang="ru-RU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2155742" y="5791212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ru-RU" sz="1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65572" y="4591000"/>
              <a:ext cx="10198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just">
                <a:buAutoNum type="arabicParenBoth"/>
              </a:pPr>
              <a:r>
                <a:rPr 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176°</a:t>
              </a:r>
            </a:p>
            <a:p>
              <a:pPr marL="342900" indent="-342900" algn="just">
                <a:buAutoNum type="arabicParenBoth"/>
              </a:pPr>
              <a:r>
                <a:rPr lang="ru-RU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67°  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422511" y="2529848"/>
            <a:ext cx="2965913" cy="4067504"/>
            <a:chOff x="5422511" y="2529848"/>
            <a:chExt cx="2669421" cy="397848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511" y="2529848"/>
              <a:ext cx="2669421" cy="2002066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511" y="4506263"/>
              <a:ext cx="2669421" cy="2002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33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10181</TotalTime>
  <Words>697</Words>
  <Application>Microsoft Office PowerPoint</Application>
  <PresentationFormat>Экран (4:3)</PresentationFormat>
  <Paragraphs>109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User145</cp:lastModifiedBy>
  <cp:revision>313</cp:revision>
  <dcterms:created xsi:type="dcterms:W3CDTF">2015-02-04T09:47:31Z</dcterms:created>
  <dcterms:modified xsi:type="dcterms:W3CDTF">2020-04-30T04:57:37Z</dcterms:modified>
</cp:coreProperties>
</file>